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64" r:id="rId4"/>
    <p:sldId id="265" r:id="rId5"/>
    <p:sldId id="273" r:id="rId6"/>
    <p:sldId id="270" r:id="rId7"/>
    <p:sldId id="271" r:id="rId8"/>
    <p:sldId id="272" r:id="rId9"/>
    <p:sldId id="274" r:id="rId10"/>
    <p:sldId id="258" r:id="rId11"/>
    <p:sldId id="268" r:id="rId12"/>
    <p:sldId id="259" r:id="rId13"/>
    <p:sldId id="261" r:id="rId14"/>
    <p:sldId id="262" r:id="rId15"/>
    <p:sldId id="276" r:id="rId16"/>
    <p:sldId id="263" r:id="rId17"/>
    <p:sldId id="277" r:id="rId18"/>
    <p:sldId id="278" r:id="rId19"/>
    <p:sldId id="280" r:id="rId20"/>
    <p:sldId id="281" r:id="rId21"/>
    <p:sldId id="282"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7C3B06"/>
    <a:srgbClr val="0000FF"/>
    <a:srgbClr val="0099CC"/>
    <a:srgbClr val="3366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varScale="1">
        <p:scale>
          <a:sx n="70" d="100"/>
          <a:sy n="70" d="100"/>
        </p:scale>
        <p:origin x="-11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A658-A2A7-45C9-8296-16810C4FC0F4}" type="datetimeFigureOut">
              <a:rPr lang="ru-RU" smtClean="0"/>
              <a:t>13.09.2016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49161-BE4B-44F8-B94F-0F76FB4C5E0D}" type="slidenum">
              <a:rPr lang="ru-RU" smtClean="0"/>
              <a:t>‹#›</a:t>
            </a:fld>
            <a:endParaRPr lang="ru-RU"/>
          </a:p>
        </p:txBody>
      </p:sp>
    </p:spTree>
    <p:extLst>
      <p:ext uri="{BB962C8B-B14F-4D97-AF65-F5344CB8AC3E}">
        <p14:creationId xmlns:p14="http://schemas.microsoft.com/office/powerpoint/2010/main" val="308407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049161-BE4B-44F8-B94F-0F76FB4C5E0D}" type="slidenum">
              <a:rPr lang="ru-RU" smtClean="0"/>
              <a:t>19</a:t>
            </a:fld>
            <a:endParaRPr lang="ru-RU"/>
          </a:p>
        </p:txBody>
      </p:sp>
    </p:spTree>
    <p:extLst>
      <p:ext uri="{BB962C8B-B14F-4D97-AF65-F5344CB8AC3E}">
        <p14:creationId xmlns:p14="http://schemas.microsoft.com/office/powerpoint/2010/main" val="340069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10"/>
          </p:nvPr>
        </p:nvSpPr>
        <p:spPr/>
        <p:txBody>
          <a:bodyPr/>
          <a:lstStyle/>
          <a:p>
            <a:fld id="{3E049161-BE4B-44F8-B94F-0F76FB4C5E0D}" type="slidenum">
              <a:rPr lang="ru-RU" smtClean="0"/>
              <a:t>20</a:t>
            </a:fld>
            <a:endParaRPr lang="ru-RU"/>
          </a:p>
        </p:txBody>
      </p:sp>
    </p:spTree>
    <p:extLst>
      <p:ext uri="{BB962C8B-B14F-4D97-AF65-F5344CB8AC3E}">
        <p14:creationId xmlns:p14="http://schemas.microsoft.com/office/powerpoint/2010/main" val="105231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2D47D2-F96C-4C03-9410-8772E19C838A}" type="datetimeFigureOut">
              <a:rPr lang="ru-RU" smtClean="0"/>
              <a:t>13.09.2016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347643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2D47D2-F96C-4C03-9410-8772E19C838A}" type="datetimeFigureOut">
              <a:rPr lang="ru-RU" smtClean="0"/>
              <a:t>13.09.2016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274849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2D47D2-F96C-4C03-9410-8772E19C838A}" type="datetimeFigureOut">
              <a:rPr lang="ru-RU" smtClean="0"/>
              <a:t>13.09.2016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237349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2D47D2-F96C-4C03-9410-8772E19C838A}" type="datetimeFigureOut">
              <a:rPr lang="ru-RU" smtClean="0"/>
              <a:t>13.09.2016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233922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2D47D2-F96C-4C03-9410-8772E19C838A}" type="datetimeFigureOut">
              <a:rPr lang="ru-RU" smtClean="0"/>
              <a:t>13.09.2016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142902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2D47D2-F96C-4C03-9410-8772E19C838A}" type="datetimeFigureOut">
              <a:rPr lang="ru-RU" smtClean="0"/>
              <a:t>13.09.2016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402493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2D47D2-F96C-4C03-9410-8772E19C838A}" type="datetimeFigureOut">
              <a:rPr lang="ru-RU" smtClean="0"/>
              <a:t>13.09.2016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310931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2D47D2-F96C-4C03-9410-8772E19C838A}" type="datetimeFigureOut">
              <a:rPr lang="ru-RU" smtClean="0"/>
              <a:t>13.09.2016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296322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2D47D2-F96C-4C03-9410-8772E19C838A}" type="datetimeFigureOut">
              <a:rPr lang="ru-RU" smtClean="0"/>
              <a:t>13.09.2016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400526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2D47D2-F96C-4C03-9410-8772E19C838A}" type="datetimeFigureOut">
              <a:rPr lang="ru-RU" smtClean="0"/>
              <a:t>13.09.2016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230157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2D47D2-F96C-4C03-9410-8772E19C838A}" type="datetimeFigureOut">
              <a:rPr lang="ru-RU" smtClean="0"/>
              <a:t>13.09.2016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B7B716-BBEE-45B4-83F3-E91A8DFF6C85}" type="slidenum">
              <a:rPr lang="ru-RU" smtClean="0"/>
              <a:t>‹#›</a:t>
            </a:fld>
            <a:endParaRPr lang="ru-RU"/>
          </a:p>
        </p:txBody>
      </p:sp>
    </p:spTree>
    <p:extLst>
      <p:ext uri="{BB962C8B-B14F-4D97-AF65-F5344CB8AC3E}">
        <p14:creationId xmlns:p14="http://schemas.microsoft.com/office/powerpoint/2010/main" val="148446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D47D2-F96C-4C03-9410-8772E19C838A}" type="datetimeFigureOut">
              <a:rPr lang="ru-RU" smtClean="0"/>
              <a:t>13.09.2016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7B716-BBEE-45B4-83F3-E91A8DFF6C85}" type="slidenum">
              <a:rPr lang="ru-RU" smtClean="0"/>
              <a:t>‹#›</a:t>
            </a:fld>
            <a:endParaRPr lang="ru-RU"/>
          </a:p>
        </p:txBody>
      </p:sp>
    </p:spTree>
    <p:extLst>
      <p:ext uri="{BB962C8B-B14F-4D97-AF65-F5344CB8AC3E}">
        <p14:creationId xmlns:p14="http://schemas.microsoft.com/office/powerpoint/2010/main" val="392020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wav"/><Relationship Id="rId7" Type="http://schemas.openxmlformats.org/officeDocument/2006/relationships/image" Target="../media/image1.pn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audio" Target="../media/media2.mp3"/><Relationship Id="rId4" Type="http://schemas.microsoft.com/office/2007/relationships/media" Target="../media/media2.mp3"/></Relationships>
</file>

<file path=ppt/slides/_rels/slide10.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audio" Target="../media/media13.wav"/><Relationship Id="rId2" Type="http://schemas.microsoft.com/office/2007/relationships/media" Target="../media/media13.wav"/><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4.wav"/><Relationship Id="rId2" Type="http://schemas.microsoft.com/office/2007/relationships/media" Target="../media/media14.wav"/><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media15.wav"/><Relationship Id="rId2" Type="http://schemas.microsoft.com/office/2007/relationships/media" Target="../media/media15.wav"/><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media16.wav"/><Relationship Id="rId2" Type="http://schemas.microsoft.com/office/2007/relationships/media" Target="../media/media16.wav"/><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media17.wav"/><Relationship Id="rId2" Type="http://schemas.microsoft.com/office/2007/relationships/media" Target="../media/media17.wav"/><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1.pn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audio" Target="../media/media19.wav"/><Relationship Id="rId2" Type="http://schemas.microsoft.com/office/2007/relationships/media" Target="../media/media19.wav"/><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20.wav"/><Relationship Id="rId7" Type="http://schemas.openxmlformats.org/officeDocument/2006/relationships/image" Target="../media/image1.png"/><Relationship Id="rId2" Type="http://schemas.microsoft.com/office/2007/relationships/media" Target="../media/media20.wav"/><Relationship Id="rId1" Type="http://schemas.openxmlformats.org/officeDocument/2006/relationships/tags" Target="../tags/tag17.xml"/><Relationship Id="rId6" Type="http://schemas.openxmlformats.org/officeDocument/2006/relationships/image" Target="../media/image14.jp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media21.wav"/><Relationship Id="rId2" Type="http://schemas.microsoft.com/office/2007/relationships/media" Target="../media/media21.wav"/><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media22.wav"/><Relationship Id="rId2" Type="http://schemas.microsoft.com/office/2007/relationships/media" Target="../media/media22.wav"/><Relationship Id="rId1" Type="http://schemas.openxmlformats.org/officeDocument/2006/relationships/tags" Target="../tags/tag19.xml"/><Relationship Id="rId6" Type="http://schemas.openxmlformats.org/officeDocument/2006/relationships/image" Target="../media/image1.png"/><Relationship Id="rId5" Type="http://schemas.openxmlformats.org/officeDocument/2006/relationships/image" Target="../media/image15.jpg"/><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media23.wav"/><Relationship Id="rId2" Type="http://schemas.microsoft.com/office/2007/relationships/media" Target="../media/media23.wav"/><Relationship Id="rId1" Type="http://schemas.openxmlformats.org/officeDocument/2006/relationships/tags" Target="../tags/tag20.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10.wav"/><Relationship Id="rId7" Type="http://schemas.openxmlformats.org/officeDocument/2006/relationships/image" Target="../media/image1.png"/><Relationship Id="rId2" Type="http://schemas.microsoft.com/office/2007/relationships/media" Target="../media/media10.wav"/><Relationship Id="rId1" Type="http://schemas.openxmlformats.org/officeDocument/2006/relationships/tags" Target="../tags/tag9.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otGrid">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az-Latn-AZ" b="1" spc="300" dirty="0" smtClean="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Times New Roman" pitchFamily="18" charset="0"/>
                <a:cs typeface="Times New Roman" pitchFamily="18" charset="0"/>
              </a:rPr>
              <a:t>DÜNYANI VERƏK UŞAQLARA</a:t>
            </a:r>
            <a:endParaRPr lang="ru-RU" b="1"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92500" lnSpcReduction="10000"/>
          </a:bodyPr>
          <a:lstStyle/>
          <a:p>
            <a:r>
              <a:rPr lang="az-Latn-AZ"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1 İYUN UŞAQLARIN BEYNƏLXALQ MÜDAFİƏsi GÜNÜDÜR</a:t>
            </a:r>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az-Latn-AZ"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en-US"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r>
              <a:rPr lang="en-US" sz="14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kitabxana</a:t>
            </a:r>
            <a:r>
              <a:rPr lang="en-US"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az-Latn-AZ"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işçilərinə kömək</a:t>
            </a:r>
            <a:r>
              <a:rPr lang="en-US"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ru-RU"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404648" y="5184064"/>
            <a:ext cx="609600" cy="609600"/>
          </a:xfrm>
          <a:prstGeom prst="rect">
            <a:avLst/>
          </a:prstGeom>
        </p:spPr>
      </p:pic>
      <p:pic>
        <p:nvPicPr>
          <p:cNvPr id="5" name="strana.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107504" y="6248400"/>
            <a:ext cx="609600" cy="609600"/>
          </a:xfrm>
          <a:prstGeom prst="rect">
            <a:avLst/>
          </a:prstGeom>
        </p:spPr>
      </p:pic>
    </p:spTree>
    <p:custDataLst>
      <p:tags r:id="rId1"/>
    </p:custDataLst>
    <p:extLst>
      <p:ext uri="{BB962C8B-B14F-4D97-AF65-F5344CB8AC3E}">
        <p14:creationId xmlns:p14="http://schemas.microsoft.com/office/powerpoint/2010/main" val="378506786"/>
      </p:ext>
    </p:extLst>
  </p:cSld>
  <p:clrMapOvr>
    <a:masterClrMapping/>
  </p:clrMapOvr>
  <mc:AlternateContent xmlns:mc="http://schemas.openxmlformats.org/markup-compatibility/2006" xmlns:p14="http://schemas.microsoft.com/office/powerpoint/2010/main">
    <mc:Choice Requires="p14">
      <p:transition spd="slow" p14:dur="2000" advTm="14154"/>
    </mc:Choice>
    <mc:Fallback xmlns="">
      <p:transition spd="slow" advTm="14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anim calcmode="lin" valueType="num">
                                      <p:cBhvr>
                                        <p:cTn id="2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
                </p:tgtEl>
              </p:cMediaNode>
            </p:audio>
            <p:audio>
              <p:cMediaNode vol="80000" numSld="999">
                <p:cTn id="32"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laid">
          <a:fgClr>
            <a:schemeClr val="accent3">
              <a:lumMod val="75000"/>
            </a:schemeClr>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00" y="254000"/>
            <a:ext cx="8255000" cy="6350000"/>
          </a:xfrm>
          <a:prstGeom prst="rect">
            <a:avLst/>
          </a:prstGeom>
          <a:ln w="228600" cap="sq" cmpd="thickThin">
            <a:solidFill>
              <a:schemeClr val="accent3">
                <a:lumMod val="75000"/>
              </a:schemeClr>
            </a:solidFill>
            <a:prstDash val="solid"/>
            <a:miter lim="800000"/>
          </a:ln>
          <a:effectLst>
            <a:innerShdw blurRad="76200">
              <a:srgbClr val="000000"/>
            </a:innerShdw>
          </a:effectLst>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241678729"/>
      </p:ext>
    </p:extLst>
  </p:cSld>
  <p:clrMapOvr>
    <a:masterClrMapping/>
  </p:clrMapOvr>
  <mc:AlternateContent xmlns:mc="http://schemas.openxmlformats.org/markup-compatibility/2006" xmlns:p14="http://schemas.microsoft.com/office/powerpoint/2010/main">
    <mc:Choice Requires="p14">
      <p:transition spd="slow" p14:dur="2000" advTm="8946"/>
    </mc:Choice>
    <mc:Fallback xmlns="">
      <p:transition spd="slow" advTm="8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Vert">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67544" y="465989"/>
            <a:ext cx="8136904" cy="5940088"/>
          </a:xfrm>
          <a:prstGeom prst="rect">
            <a:avLst/>
          </a:prstGeom>
          <a:noFill/>
        </p:spPr>
        <p:txBody>
          <a:bodyPr wrap="square" rtlCol="0">
            <a:spAutoFit/>
          </a:bodyPr>
          <a:lstStyle/>
          <a:p>
            <a:r>
              <a:rPr lang="az-Latn-AZ" sz="2000" b="1" i="1" dirty="0" smtClean="0">
                <a:solidFill>
                  <a:srgbClr val="0000FF"/>
                </a:solidFill>
                <a:latin typeface="Times New Roman" pitchFamily="18" charset="0"/>
                <a:cs typeface="Times New Roman" pitchFamily="18" charset="0"/>
              </a:rPr>
              <a:t>Uşaq </a:t>
            </a:r>
          </a:p>
          <a:p>
            <a:r>
              <a:rPr lang="az-Latn-AZ" sz="2000" b="1" i="1" dirty="0" smtClean="0">
                <a:solidFill>
                  <a:srgbClr val="0000FF"/>
                </a:solidFill>
                <a:latin typeface="Times New Roman" pitchFamily="18" charset="0"/>
                <a:cs typeface="Times New Roman" pitchFamily="18" charset="0"/>
              </a:rPr>
              <a:t>Körpələri incidəndə</a:t>
            </a:r>
          </a:p>
          <a:p>
            <a:r>
              <a:rPr lang="az-Latn-AZ" sz="2000" b="1" i="1" dirty="0" smtClean="0">
                <a:solidFill>
                  <a:srgbClr val="0000FF"/>
                </a:solidFill>
                <a:latin typeface="Times New Roman" pitchFamily="18" charset="0"/>
                <a:cs typeface="Times New Roman" pitchFamily="18" charset="0"/>
              </a:rPr>
              <a:t>Xeyir-şər qarışıq düşür.</a:t>
            </a:r>
          </a:p>
          <a:p>
            <a:r>
              <a:rPr lang="az-Latn-AZ" sz="2000" b="1" i="1" dirty="0" smtClean="0">
                <a:solidFill>
                  <a:srgbClr val="0000FF"/>
                </a:solidFill>
                <a:latin typeface="Times New Roman" pitchFamily="18" charset="0"/>
                <a:cs typeface="Times New Roman" pitchFamily="18" charset="0"/>
              </a:rPr>
              <a:t>Uşaq görəndə adamın</a:t>
            </a:r>
          </a:p>
          <a:p>
            <a:r>
              <a:rPr lang="az-Latn-AZ" sz="2000" b="1" i="1" dirty="0" smtClean="0">
                <a:solidFill>
                  <a:srgbClr val="0000FF"/>
                </a:solidFill>
                <a:latin typeface="Times New Roman" pitchFamily="18" charset="0"/>
                <a:cs typeface="Times New Roman" pitchFamily="18" charset="0"/>
              </a:rPr>
              <a:t>Çöhrəsinə işıq düşür.</a:t>
            </a:r>
          </a:p>
          <a:p>
            <a:r>
              <a:rPr lang="az-Latn-AZ" sz="2000" b="1" i="1" dirty="0">
                <a:solidFill>
                  <a:srgbClr val="0000FF"/>
                </a:solidFill>
                <a:latin typeface="Times New Roman" pitchFamily="18" charset="0"/>
                <a:cs typeface="Times New Roman" pitchFamily="18" charset="0"/>
              </a:rPr>
              <a:t>	</a:t>
            </a:r>
            <a:r>
              <a:rPr lang="en-US" sz="2000" b="1" i="1" dirty="0">
                <a:solidFill>
                  <a:srgbClr val="0000FF"/>
                </a:solidFill>
                <a:latin typeface="Times New Roman" pitchFamily="18" charset="0"/>
                <a:cs typeface="Times New Roman" pitchFamily="18" charset="0"/>
              </a:rPr>
              <a:t>A</a:t>
            </a:r>
            <a:r>
              <a:rPr lang="az-Latn-AZ" sz="2000" b="1" i="1" dirty="0" smtClean="0">
                <a:solidFill>
                  <a:srgbClr val="0000FF"/>
                </a:solidFill>
                <a:latin typeface="Times New Roman" pitchFamily="18" charset="0"/>
                <a:cs typeface="Times New Roman" pitchFamily="18" charset="0"/>
              </a:rPr>
              <a:t>ğacların budağında</a:t>
            </a:r>
          </a:p>
          <a:p>
            <a:r>
              <a:rPr lang="az-Latn-AZ" sz="2000" b="1" i="1" dirty="0">
                <a:solidFill>
                  <a:srgbClr val="0000FF"/>
                </a:solidFill>
                <a:latin typeface="Times New Roman" pitchFamily="18" charset="0"/>
                <a:cs typeface="Times New Roman" pitchFamily="18" charset="0"/>
              </a:rPr>
              <a:t>	</a:t>
            </a:r>
            <a:r>
              <a:rPr lang="az-Latn-AZ" sz="2000" b="1" i="1" dirty="0" smtClean="0">
                <a:solidFill>
                  <a:srgbClr val="0000FF"/>
                </a:solidFill>
                <a:latin typeface="Times New Roman" pitchFamily="18" charset="0"/>
                <a:cs typeface="Times New Roman" pitchFamily="18" charset="0"/>
              </a:rPr>
              <a:t>Açılan çiçək – körpədi.</a:t>
            </a:r>
          </a:p>
          <a:p>
            <a:r>
              <a:rPr lang="az-Latn-AZ" sz="2000" b="1" i="1" dirty="0" smtClean="0">
                <a:solidFill>
                  <a:srgbClr val="0000FF"/>
                </a:solidFill>
                <a:latin typeface="Times New Roman" pitchFamily="18" charset="0"/>
                <a:cs typeface="Times New Roman" pitchFamily="18" charset="0"/>
              </a:rPr>
              <a:t>	Köksümüzdə gecə-gündüz</a:t>
            </a:r>
          </a:p>
          <a:p>
            <a:r>
              <a:rPr lang="az-Latn-AZ" sz="2000" b="1" i="1" dirty="0" smtClean="0">
                <a:solidFill>
                  <a:srgbClr val="0000FF"/>
                </a:solidFill>
                <a:latin typeface="Times New Roman" pitchFamily="18" charset="0"/>
                <a:cs typeface="Times New Roman" pitchFamily="18" charset="0"/>
              </a:rPr>
              <a:t>	Döyünən ürək – körpədi.</a:t>
            </a:r>
          </a:p>
          <a:p>
            <a:r>
              <a:rPr lang="az-Latn-AZ" sz="2000" b="1" i="1" dirty="0" smtClean="0">
                <a:solidFill>
                  <a:srgbClr val="0000FF"/>
                </a:solidFill>
                <a:latin typeface="Times New Roman" pitchFamily="18" charset="0"/>
                <a:cs typeface="Times New Roman" pitchFamily="18" charset="0"/>
              </a:rPr>
              <a:t>Çocuq – sevginin bəhrəsi,</a:t>
            </a:r>
          </a:p>
          <a:p>
            <a:r>
              <a:rPr lang="az-Latn-AZ" sz="2000" b="1" i="1" dirty="0" smtClean="0">
                <a:solidFill>
                  <a:srgbClr val="0000FF"/>
                </a:solidFill>
                <a:latin typeface="Times New Roman" pitchFamily="18" charset="0"/>
                <a:cs typeface="Times New Roman" pitchFamily="18" charset="0"/>
              </a:rPr>
              <a:t>Çocuq – həyatın duzudu.</a:t>
            </a:r>
          </a:p>
          <a:p>
            <a:r>
              <a:rPr lang="az-Latn-AZ" sz="2000" b="1" i="1" dirty="0" smtClean="0">
                <a:solidFill>
                  <a:srgbClr val="0000FF"/>
                </a:solidFill>
                <a:latin typeface="Times New Roman" pitchFamily="18" charset="0"/>
                <a:cs typeface="Times New Roman" pitchFamily="18" charset="0"/>
              </a:rPr>
              <a:t>Çocuq – yolumuz üstündə</a:t>
            </a:r>
          </a:p>
          <a:p>
            <a:r>
              <a:rPr lang="az-Latn-AZ" sz="2000" b="1" i="1" dirty="0" smtClean="0">
                <a:solidFill>
                  <a:srgbClr val="0000FF"/>
                </a:solidFill>
                <a:latin typeface="Times New Roman" pitchFamily="18" charset="0"/>
                <a:cs typeface="Times New Roman" pitchFamily="18" charset="0"/>
              </a:rPr>
              <a:t>Parlayan dan ulduzudu.</a:t>
            </a:r>
          </a:p>
          <a:p>
            <a:r>
              <a:rPr lang="az-Latn-AZ" sz="2000" b="1" i="1" dirty="0">
                <a:solidFill>
                  <a:srgbClr val="0000FF"/>
                </a:solidFill>
                <a:latin typeface="Times New Roman" pitchFamily="18" charset="0"/>
                <a:cs typeface="Times New Roman" pitchFamily="18" charset="0"/>
              </a:rPr>
              <a:t>	</a:t>
            </a:r>
            <a:r>
              <a:rPr lang="az-Latn-AZ" sz="2000" b="1" i="1" dirty="0" smtClean="0">
                <a:solidFill>
                  <a:srgbClr val="0000FF"/>
                </a:solidFill>
                <a:latin typeface="Times New Roman" pitchFamily="18" charset="0"/>
                <a:cs typeface="Times New Roman" pitchFamily="18" charset="0"/>
              </a:rPr>
              <a:t>Ömrümüzü, günümüzü</a:t>
            </a:r>
          </a:p>
          <a:p>
            <a:r>
              <a:rPr lang="az-Latn-AZ" sz="2000" b="1" i="1" dirty="0" smtClean="0">
                <a:solidFill>
                  <a:srgbClr val="0000FF"/>
                </a:solidFill>
                <a:latin typeface="Times New Roman" pitchFamily="18" charset="0"/>
                <a:cs typeface="Times New Roman" pitchFamily="18" charset="0"/>
              </a:rPr>
              <a:t>	Uşaq təbəssümü bəzər.</a:t>
            </a:r>
          </a:p>
          <a:p>
            <a:r>
              <a:rPr lang="az-Latn-AZ" sz="2000" b="1" i="1" dirty="0" smtClean="0">
                <a:solidFill>
                  <a:srgbClr val="0000FF"/>
                </a:solidFill>
                <a:latin typeface="Times New Roman" pitchFamily="18" charset="0"/>
                <a:cs typeface="Times New Roman" pitchFamily="18" charset="0"/>
              </a:rPr>
              <a:t>	Uşaqsız ev, uşaqsız el</a:t>
            </a:r>
          </a:p>
          <a:p>
            <a:r>
              <a:rPr lang="az-Latn-AZ" sz="2000" b="1" i="1" dirty="0" smtClean="0">
                <a:solidFill>
                  <a:srgbClr val="0000FF"/>
                </a:solidFill>
                <a:latin typeface="Times New Roman" pitchFamily="18" charset="0"/>
                <a:cs typeface="Times New Roman" pitchFamily="18" charset="0"/>
              </a:rPr>
              <a:t>	Susuz dəyirmana bənzər.</a:t>
            </a:r>
          </a:p>
          <a:p>
            <a:endParaRPr lang="az-Latn-AZ" sz="2000" b="1" i="1" dirty="0">
              <a:solidFill>
                <a:srgbClr val="0000FF"/>
              </a:solidFill>
              <a:latin typeface="Times New Roman" pitchFamily="18" charset="0"/>
              <a:cs typeface="Times New Roman" pitchFamily="18" charset="0"/>
            </a:endParaRPr>
          </a:p>
          <a:p>
            <a:r>
              <a:rPr lang="az-Latn-AZ" sz="2000" b="1" i="1" dirty="0" smtClean="0">
                <a:solidFill>
                  <a:srgbClr val="0000FF"/>
                </a:solidFill>
                <a:latin typeface="Times New Roman" pitchFamily="18" charset="0"/>
                <a:cs typeface="Times New Roman" pitchFamily="18" charset="0"/>
              </a:rPr>
              <a:t>Yusifoğlu R. Çiçək yağışı. – B.: Çaşıoğlu, 2009. – S.</a:t>
            </a:r>
            <a:r>
              <a:rPr lang="en-US" sz="2000" b="1" i="1" dirty="0" smtClean="0">
                <a:solidFill>
                  <a:srgbClr val="0000FF"/>
                </a:solidFill>
                <a:latin typeface="Times New Roman" pitchFamily="18" charset="0"/>
                <a:cs typeface="Times New Roman" pitchFamily="18" charset="0"/>
              </a:rPr>
              <a:t> </a:t>
            </a:r>
            <a:r>
              <a:rPr lang="az-Latn-AZ" sz="2000" b="1" i="1" dirty="0" smtClean="0">
                <a:solidFill>
                  <a:srgbClr val="0000FF"/>
                </a:solidFill>
                <a:latin typeface="Times New Roman" pitchFamily="18" charset="0"/>
                <a:cs typeface="Times New Roman" pitchFamily="18" charset="0"/>
              </a:rPr>
              <a:t>78.</a:t>
            </a:r>
            <a:endParaRPr lang="ru-RU" sz="2000" b="1" i="1" dirty="0">
              <a:solidFill>
                <a:srgbClr val="0000FF"/>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69684485"/>
      </p:ext>
    </p:extLst>
  </p:cSld>
  <p:clrMapOvr>
    <a:masterClrMapping/>
  </p:clrMapOvr>
  <mc:AlternateContent xmlns:mc="http://schemas.openxmlformats.org/markup-compatibility/2006" xmlns:p14="http://schemas.microsoft.com/office/powerpoint/2010/main">
    <mc:Choice Requires="p14">
      <p:transition spd="slow" p14:dur="2000" advTm="26485"/>
    </mc:Choice>
    <mc:Fallback xmlns="">
      <p:transition spd="slow" advTm="26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gGrid">
          <a:fgClr>
            <a:schemeClr val="bg2">
              <a:lumMod val="75000"/>
            </a:schemeClr>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325" y="1033462"/>
            <a:ext cx="6229350" cy="4791075"/>
          </a:xfrm>
          <a:prstGeom prst="rect">
            <a:avLst/>
          </a:prstGeom>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274347774"/>
      </p:ext>
    </p:extLst>
  </p:cSld>
  <p:clrMapOvr>
    <a:masterClrMapping/>
  </p:clrMapOvr>
  <mc:AlternateContent xmlns:mc="http://schemas.openxmlformats.org/markup-compatibility/2006" xmlns:p14="http://schemas.microsoft.com/office/powerpoint/2010/main">
    <mc:Choice Requires="p14">
      <p:transition spd="slow" p14:dur="2000" advTm="8708"/>
    </mc:Choice>
    <mc:Fallback xmlns="">
      <p:transition spd="slow" advTm="8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8" presetClass="exit" presetSubtype="32" fill="hold" nodeType="clickEffect">
                                  <p:stCondLst>
                                    <p:cond delay="0"/>
                                  </p:stCondLst>
                                  <p:childTnLst>
                                    <p:animEffect transition="out" filter="diamond(out)">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otDmn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771800" y="1484784"/>
            <a:ext cx="5040560" cy="2862322"/>
          </a:xfrm>
          <a:prstGeom prst="rect">
            <a:avLst/>
          </a:prstGeom>
          <a:noFill/>
        </p:spPr>
        <p:txBody>
          <a:bodyPr wrap="square" rtlCol="0">
            <a:spAutoFit/>
          </a:bodyPr>
          <a:lstStyle/>
          <a:p>
            <a:r>
              <a:rPr lang="az-Latn-AZ" b="1" i="1" dirty="0" smtClean="0">
                <a:solidFill>
                  <a:srgbClr val="0000FF"/>
                </a:solidFill>
                <a:latin typeface="Times New Roman" pitchFamily="18" charset="0"/>
                <a:cs typeface="Times New Roman" pitchFamily="18" charset="0"/>
              </a:rPr>
              <a:t>Uşaq da meyvə tək yetişən olar.</a:t>
            </a:r>
          </a:p>
          <a:p>
            <a:r>
              <a:rPr lang="az-Latn-AZ" b="1" i="1" dirty="0" smtClean="0">
                <a:solidFill>
                  <a:srgbClr val="0000FF"/>
                </a:solidFill>
                <a:latin typeface="Times New Roman" pitchFamily="18" charset="0"/>
                <a:cs typeface="Times New Roman" pitchFamily="18" charset="0"/>
              </a:rPr>
              <a:t>Əsəbi bərkiyər, ət-qana dolar.</a:t>
            </a:r>
          </a:p>
          <a:p>
            <a:r>
              <a:rPr lang="az-Latn-AZ" b="1" i="1" dirty="0" smtClean="0">
                <a:solidFill>
                  <a:srgbClr val="0000FF"/>
                </a:solidFill>
                <a:latin typeface="Times New Roman" pitchFamily="18" charset="0"/>
                <a:cs typeface="Times New Roman" pitchFamily="18" charset="0"/>
              </a:rPr>
              <a:t>Elə ki, sümüklə dəri bərkiyər,</a:t>
            </a:r>
          </a:p>
          <a:p>
            <a:r>
              <a:rPr lang="az-Latn-AZ" b="1" i="1" dirty="0" smtClean="0">
                <a:solidFill>
                  <a:srgbClr val="0000FF"/>
                </a:solidFill>
                <a:latin typeface="Times New Roman" pitchFamily="18" charset="0"/>
                <a:cs typeface="Times New Roman" pitchFamily="18" charset="0"/>
              </a:rPr>
              <a:t>Qafada beyninin yeri bərkiyər.</a:t>
            </a:r>
          </a:p>
          <a:p>
            <a:r>
              <a:rPr lang="az-Latn-AZ" b="1" i="1" dirty="0" smtClean="0">
                <a:solidFill>
                  <a:srgbClr val="0000FF"/>
                </a:solidFill>
                <a:latin typeface="Times New Roman" pitchFamily="18" charset="0"/>
                <a:cs typeface="Times New Roman" pitchFamily="18" charset="0"/>
              </a:rPr>
              <a:t>O uşaq kamala can ata-ata, </a:t>
            </a:r>
          </a:p>
          <a:p>
            <a:r>
              <a:rPr lang="az-Latn-AZ" b="1" i="1" dirty="0" smtClean="0">
                <a:solidFill>
                  <a:srgbClr val="0000FF"/>
                </a:solidFill>
                <a:latin typeface="Times New Roman" pitchFamily="18" charset="0"/>
                <a:cs typeface="Times New Roman" pitchFamily="18" charset="0"/>
              </a:rPr>
              <a:t>Ağlına ağıllı söz bata-bata,</a:t>
            </a:r>
          </a:p>
          <a:p>
            <a:r>
              <a:rPr lang="az-Latn-AZ" b="1" i="1" dirty="0" smtClean="0">
                <a:solidFill>
                  <a:srgbClr val="0000FF"/>
                </a:solidFill>
                <a:latin typeface="Times New Roman" pitchFamily="18" charset="0"/>
                <a:cs typeface="Times New Roman" pitchFamily="18" charset="0"/>
              </a:rPr>
              <a:t>Təlim məktəbinə çapar atını,</a:t>
            </a:r>
          </a:p>
          <a:p>
            <a:r>
              <a:rPr lang="az-Latn-AZ" b="1" i="1" dirty="0" smtClean="0">
                <a:solidFill>
                  <a:srgbClr val="0000FF"/>
                </a:solidFill>
                <a:latin typeface="Times New Roman" pitchFamily="18" charset="0"/>
                <a:cs typeface="Times New Roman" pitchFamily="18" charset="0"/>
              </a:rPr>
              <a:t>Arzu şərbətinin duyar dadını.</a:t>
            </a:r>
          </a:p>
          <a:p>
            <a:endParaRPr lang="az-Latn-AZ" b="1" i="1" dirty="0" smtClean="0">
              <a:solidFill>
                <a:srgbClr val="0000FF"/>
              </a:solidFill>
              <a:latin typeface="Times New Roman" pitchFamily="18" charset="0"/>
              <a:cs typeface="Times New Roman" pitchFamily="18" charset="0"/>
            </a:endParaRPr>
          </a:p>
          <a:p>
            <a:pPr algn="r"/>
            <a:r>
              <a:rPr lang="az-Latn-AZ" b="1" i="1" dirty="0" smtClean="0">
                <a:solidFill>
                  <a:srgbClr val="0000FF"/>
                </a:solidFill>
                <a:latin typeface="Times New Roman" pitchFamily="18" charset="0"/>
                <a:cs typeface="Times New Roman" pitchFamily="18" charset="0"/>
              </a:rPr>
              <a:t>Nizami Gəncəvi</a:t>
            </a:r>
            <a:endParaRPr lang="ru-RU" b="1" i="1" dirty="0">
              <a:solidFill>
                <a:srgbClr val="0000FF"/>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515307035"/>
      </p:ext>
    </p:extLst>
  </p:cSld>
  <p:clrMapOvr>
    <a:masterClrMapping/>
  </p:clrMapOvr>
  <mc:AlternateContent xmlns:mc="http://schemas.openxmlformats.org/markup-compatibility/2006" xmlns:p14="http://schemas.microsoft.com/office/powerpoint/2010/main">
    <mc:Choice Requires="p14">
      <p:transition spd="slow" p14:dur="2000" advTm="18803"/>
    </mc:Choice>
    <mc:Fallback xmlns="">
      <p:transition spd="slow" advTm="18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692696"/>
            <a:ext cx="7992888" cy="5472608"/>
          </a:xfrm>
          <a:prstGeom prst="rect">
            <a:avLst/>
          </a:prstGeom>
          <a:solidFill>
            <a:srgbClr val="000000">
              <a:shade val="95000"/>
            </a:srgbClr>
          </a:solidFill>
          <a:ln w="444500" cap="sq">
            <a:solidFill>
              <a:schemeClr val="accent3">
                <a:lumMod val="60000"/>
                <a:lumOff val="40000"/>
              </a:schemeClr>
            </a:solidFill>
            <a:miter lim="800000"/>
          </a:ln>
          <a:effectLst>
            <a:outerShdw blurRad="254000" dist="190500" dir="2700000" sy="90000" algn="bl" rotWithShape="0">
              <a:srgbClr val="000000">
                <a:alpha val="40000"/>
              </a:srgbClr>
            </a:outerShdw>
          </a:effectLst>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979099235"/>
      </p:ext>
    </p:extLst>
  </p:cSld>
  <p:clrMapOvr>
    <a:masterClrMapping/>
  </p:clrMapOvr>
  <mc:AlternateContent xmlns:mc="http://schemas.openxmlformats.org/markup-compatibility/2006" xmlns:p14="http://schemas.microsoft.com/office/powerpoint/2010/main">
    <mc:Choice Requires="p14">
      <p:transition spd="slow" p14:dur="2000" advTm="6177"/>
    </mc:Choice>
    <mc:Fallback xmlns="">
      <p:transition spd="slow" advTm="6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647916">
            <a:off x="131180" y="415820"/>
            <a:ext cx="206692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906767">
            <a:off x="6873362" y="4755306"/>
            <a:ext cx="206692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35696" y="0"/>
            <a:ext cx="5670376" cy="7725192"/>
          </a:xfrm>
          <a:prstGeom prst="rect">
            <a:avLst/>
          </a:prstGeom>
        </p:spPr>
        <p:txBody>
          <a:bodyPr wrap="square">
            <a:spAutoFit/>
          </a:bodyPr>
          <a:lstStyle/>
          <a:p>
            <a:pPr algn="ctr"/>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Dünyanı uşaqlara verdik ki...</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p>
          <a:p>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Uşaqlara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vermişik</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dünyanı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bir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illiyə</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Sarsılmış</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əsəbləri</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dincəlsin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kainatın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Bal</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körpə</a:t>
            </a:r>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l</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ər</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öyrətsin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böyükləri</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birliyə</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a:t>
            </a:r>
            <a:endPar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endParaRPr>
          </a:p>
          <a:p>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O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südəmər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çağları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geri</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dönsün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həyatın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Vədəsiz</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soluqmasın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çəmən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çiçək</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göy</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otlar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Qayıtsın</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nizama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qoy</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iqlim</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qurşaqları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Barıt</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qurşun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yükünü</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yerə</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qoysun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buludlar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Əyilsin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qanadına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mindirsin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uşaqları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Dünyamız</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qızıl</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qoyun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uşaqlar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qədirbilən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Sağıb</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içər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doyunca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qurddan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quşdan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gözləyər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Dünyamız</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cənnət</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bağı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barı-bəhrəsi</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şülən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Gözləyin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ha,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qorxuram</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dünyamıza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göz</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dəyər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Gözübağlı</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işlərdən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göz</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açanda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gördük</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ki</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Bir</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körpə</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insafına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möhtac</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qalıb</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dünyamız</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Dünyanı</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bir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illiyə</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uşaqlara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verdik</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ki</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Saflaşsın</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xəmirimiz</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təmizlənsin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mayamız</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Raketlər</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körpələrin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yalançı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tapançası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Lap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milyonu</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yığılsa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öldürəmməz</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milçəyi</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Barı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çıxsın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bir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illik</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Yerin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ağrı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acısı</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Sonra</a:t>
            </a:r>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da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Uşaqlara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tapşıraq</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gələcəyi</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Haydı</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ha,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qoçaqlarım</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bir</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nümunə</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göstərin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Bəlkə</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sizə</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verilə</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həmişəlik</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bu</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dünya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Mehrinizi</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to</a:t>
            </a:r>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r</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pağa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Aya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Günə</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göstərin</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Ta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ola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başdan-başa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bənövşəlik</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bu</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dünya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endPar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endParaRPr>
          </a:p>
          <a:p>
            <a:pPr algn="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1979)</a:t>
            </a:r>
          </a:p>
          <a:p>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Aslan</a:t>
            </a:r>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M.</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Seçilmiş</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əsərləri</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a:t>
            </a:r>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err="1" smtClean="0">
                <a:solidFill>
                  <a:srgbClr val="0099CC"/>
                </a:solidFill>
                <a:effectLst>
                  <a:glow rad="63500">
                    <a:schemeClr val="accent3">
                      <a:satMod val="175000"/>
                      <a:alpha val="40000"/>
                    </a:schemeClr>
                  </a:glow>
                </a:effectLst>
                <a:latin typeface="Times New Roman" pitchFamily="18" charset="0"/>
                <a:cs typeface="Times New Roman" pitchFamily="18" charset="0"/>
              </a:rPr>
              <a:t>Bakı</a:t>
            </a:r>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r>
              <a:rPr lang="en-US" sz="1600" b="1" i="1" dirty="0" err="1">
                <a:solidFill>
                  <a:srgbClr val="0099CC"/>
                </a:solidFill>
                <a:effectLst>
                  <a:glow rad="63500">
                    <a:schemeClr val="accent3">
                      <a:satMod val="175000"/>
                      <a:alpha val="40000"/>
                    </a:schemeClr>
                  </a:glow>
                </a:effectLst>
                <a:latin typeface="Times New Roman" pitchFamily="18" charset="0"/>
                <a:cs typeface="Times New Roman" pitchFamily="18" charset="0"/>
              </a:rPr>
              <a:t>Avrasiya</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 press”, </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2006</a:t>
            </a:r>
            <a:r>
              <a:rPr lang="az-Latn-AZ"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 – S.</a:t>
            </a:r>
            <a:r>
              <a:rPr lang="en-US" sz="1600" b="1" i="1" dirty="0" smtClean="0">
                <a:solidFill>
                  <a:srgbClr val="0099CC"/>
                </a:solidFill>
                <a:effectLst>
                  <a:glow rad="63500">
                    <a:schemeClr val="accent3">
                      <a:satMod val="175000"/>
                      <a:alpha val="40000"/>
                    </a:schemeClr>
                  </a:glow>
                </a:effectLst>
                <a:latin typeface="Times New Roman" pitchFamily="18" charset="0"/>
                <a:cs typeface="Times New Roman" pitchFamily="18" charset="0"/>
              </a:rPr>
              <a:t>77</a:t>
            </a:r>
            <a:r>
              <a:rPr lang="en-US" sz="1600" b="1" i="1" dirty="0">
                <a:solidFill>
                  <a:srgbClr val="0099CC"/>
                </a:solidFill>
                <a:effectLst>
                  <a:glow rad="63500">
                    <a:schemeClr val="accent3">
                      <a:satMod val="175000"/>
                      <a:alpha val="40000"/>
                    </a:schemeClr>
                  </a:glow>
                </a:effectLst>
                <a:latin typeface="Times New Roman" pitchFamily="18" charset="0"/>
                <a:cs typeface="Times New Roman" pitchFamily="18" charset="0"/>
              </a:rPr>
              <a:t>.</a:t>
            </a: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821495782"/>
      </p:ext>
    </p:extLst>
  </p:cSld>
  <p:clrMapOvr>
    <a:masterClrMapping/>
  </p:clrMapOvr>
  <mc:AlternateContent xmlns:mc="http://schemas.openxmlformats.org/markup-compatibility/2006" xmlns:p14="http://schemas.microsoft.com/office/powerpoint/2010/main">
    <mc:Choice Requires="p14">
      <p:transition spd="slow" p14:dur="2000" advTm="82070"/>
    </mc:Choice>
    <mc:Fallback xmlns="">
      <p:transition spd="slow" advTm="82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2000"/>
                                        <p:tgtEl>
                                          <p:spTgt spid="3077"/>
                                        </p:tgtEl>
                                      </p:cBhvr>
                                    </p:animEffect>
                                    <p:anim calcmode="lin" valueType="num">
                                      <p:cBhvr>
                                        <p:cTn id="12" dur="2000" fill="hold"/>
                                        <p:tgtEl>
                                          <p:spTgt spid="3077"/>
                                        </p:tgtEl>
                                        <p:attrNameLst>
                                          <p:attrName>ppt_w</p:attrName>
                                        </p:attrNameLst>
                                      </p:cBhvr>
                                      <p:tavLst>
                                        <p:tav tm="0" fmla="#ppt_w*sin(2.5*pi*$)">
                                          <p:val>
                                            <p:fltVal val="0"/>
                                          </p:val>
                                        </p:tav>
                                        <p:tav tm="100000">
                                          <p:val>
                                            <p:fltVal val="1"/>
                                          </p:val>
                                        </p:tav>
                                      </p:tavLst>
                                    </p:anim>
                                    <p:anim calcmode="lin" valueType="num">
                                      <p:cBhvr>
                                        <p:cTn id="13" dur="20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2000"/>
                                        <p:tgtEl>
                                          <p:spTgt spid="3075"/>
                                        </p:tgtEl>
                                      </p:cBhvr>
                                    </p:animEffect>
                                    <p:anim calcmode="lin" valueType="num">
                                      <p:cBhvr>
                                        <p:cTn id="19" dur="2000" fill="hold"/>
                                        <p:tgtEl>
                                          <p:spTgt spid="3075"/>
                                        </p:tgtEl>
                                        <p:attrNameLst>
                                          <p:attrName>ppt_w</p:attrName>
                                        </p:attrNameLst>
                                      </p:cBhvr>
                                      <p:tavLst>
                                        <p:tav tm="0" fmla="#ppt_w*sin(2.5*pi*$)">
                                          <p:val>
                                            <p:fltVal val="0"/>
                                          </p:val>
                                        </p:tav>
                                        <p:tav tm="100000">
                                          <p:val>
                                            <p:fltVal val="1"/>
                                          </p:val>
                                        </p:tav>
                                      </p:tavLst>
                                    </p:anim>
                                    <p:anim calcmode="lin" valueType="num">
                                      <p:cBhvr>
                                        <p:cTn id="20" dur="2000" fill="hold"/>
                                        <p:tgtEl>
                                          <p:spTgt spid="307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barn(inVertical)">
                                      <p:cBhvr>
                                        <p:cTn id="31" dur="500"/>
                                        <p:tgtEl>
                                          <p:spTgt spid="2">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barn(inVertical)">
                                      <p:cBhvr>
                                        <p:cTn id="40" dur="500"/>
                                        <p:tgtEl>
                                          <p:spTgt spid="2">
                                            <p:txEl>
                                              <p:pRg st="6" end="6"/>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barn(inVertical)">
                                      <p:cBhvr>
                                        <p:cTn id="43" dur="500"/>
                                        <p:tgtEl>
                                          <p:spTgt spid="2">
                                            <p:txEl>
                                              <p:pRg st="7" end="7"/>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barn(inVertical)">
                                      <p:cBhvr>
                                        <p:cTn id="46" dur="500"/>
                                        <p:tgtEl>
                                          <p:spTgt spid="2">
                                            <p:txEl>
                                              <p:pRg st="8" end="8"/>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barn(inVertical)">
                                      <p:cBhvr>
                                        <p:cTn id="49" dur="500"/>
                                        <p:tgtEl>
                                          <p:spTgt spid="2">
                                            <p:txEl>
                                              <p:pRg st="9" end="9"/>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barn(inVertical)">
                                      <p:cBhvr>
                                        <p:cTn id="52" dur="500"/>
                                        <p:tgtEl>
                                          <p:spTgt spid="2">
                                            <p:txEl>
                                              <p:pRg st="10" end="1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barn(inVertical)">
                                      <p:cBhvr>
                                        <p:cTn id="55" dur="500"/>
                                        <p:tgtEl>
                                          <p:spTgt spid="2">
                                            <p:txEl>
                                              <p:pRg st="11" end="11"/>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2" end="12"/>
                                            </p:txEl>
                                          </p:spTgt>
                                        </p:tgtEl>
                                        <p:attrNameLst>
                                          <p:attrName>style.visibility</p:attrName>
                                        </p:attrNameLst>
                                      </p:cBhvr>
                                      <p:to>
                                        <p:strVal val="visible"/>
                                      </p:to>
                                    </p:set>
                                    <p:animEffect transition="in" filter="barn(inVertical)">
                                      <p:cBhvr>
                                        <p:cTn id="58" dur="500"/>
                                        <p:tgtEl>
                                          <p:spTgt spid="2">
                                            <p:txEl>
                                              <p:pRg st="12" end="12"/>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Effect transition="in" filter="barn(inVertical)">
                                      <p:cBhvr>
                                        <p:cTn id="61" dur="500"/>
                                        <p:tgtEl>
                                          <p:spTgt spid="2">
                                            <p:txEl>
                                              <p:pRg st="13" end="13"/>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4" end="14"/>
                                            </p:txEl>
                                          </p:spTgt>
                                        </p:tgtEl>
                                        <p:attrNameLst>
                                          <p:attrName>style.visibility</p:attrName>
                                        </p:attrNameLst>
                                      </p:cBhvr>
                                      <p:to>
                                        <p:strVal val="visible"/>
                                      </p:to>
                                    </p:set>
                                    <p:animEffect transition="in" filter="barn(inVertical)">
                                      <p:cBhvr>
                                        <p:cTn id="64" dur="500"/>
                                        <p:tgtEl>
                                          <p:spTgt spid="2">
                                            <p:txEl>
                                              <p:pRg st="14" end="14"/>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barn(inVertical)">
                                      <p:cBhvr>
                                        <p:cTn id="67" dur="500"/>
                                        <p:tgtEl>
                                          <p:spTgt spid="2">
                                            <p:txEl>
                                              <p:pRg st="15" end="15"/>
                                            </p:txEl>
                                          </p:spTgt>
                                        </p:tgtEl>
                                      </p:cBhvr>
                                    </p:animEffect>
                                  </p:childTnLst>
                                </p:cTn>
                              </p:par>
                              <p:par>
                                <p:cTn id="68" presetID="16" presetClass="entr" presetSubtype="21" fill="hold" nodeType="withEffect">
                                  <p:stCondLst>
                                    <p:cond delay="0"/>
                                  </p:stCondLst>
                                  <p:childTnLst>
                                    <p:set>
                                      <p:cBhvr>
                                        <p:cTn id="69" dur="1" fill="hold">
                                          <p:stCondLst>
                                            <p:cond delay="0"/>
                                          </p:stCondLst>
                                        </p:cTn>
                                        <p:tgtEl>
                                          <p:spTgt spid="2">
                                            <p:txEl>
                                              <p:pRg st="16" end="16"/>
                                            </p:txEl>
                                          </p:spTgt>
                                        </p:tgtEl>
                                        <p:attrNameLst>
                                          <p:attrName>style.visibility</p:attrName>
                                        </p:attrNameLst>
                                      </p:cBhvr>
                                      <p:to>
                                        <p:strVal val="visible"/>
                                      </p:to>
                                    </p:set>
                                    <p:animEffect transition="in" filter="barn(inVertical)">
                                      <p:cBhvr>
                                        <p:cTn id="70" dur="500"/>
                                        <p:tgtEl>
                                          <p:spTgt spid="2">
                                            <p:txEl>
                                              <p:pRg st="16" end="16"/>
                                            </p:txEl>
                                          </p:spTgt>
                                        </p:tgtEl>
                                      </p:cBhvr>
                                    </p:animEffect>
                                  </p:childTnLst>
                                </p:cTn>
                              </p:par>
                              <p:par>
                                <p:cTn id="71" presetID="16" presetClass="entr" presetSubtype="21" fill="hold" nodeType="withEffect">
                                  <p:stCondLst>
                                    <p:cond delay="0"/>
                                  </p:stCondLst>
                                  <p:childTnLst>
                                    <p:set>
                                      <p:cBhvr>
                                        <p:cTn id="72" dur="1" fill="hold">
                                          <p:stCondLst>
                                            <p:cond delay="0"/>
                                          </p:stCondLst>
                                        </p:cTn>
                                        <p:tgtEl>
                                          <p:spTgt spid="2">
                                            <p:txEl>
                                              <p:pRg st="17" end="17"/>
                                            </p:txEl>
                                          </p:spTgt>
                                        </p:tgtEl>
                                        <p:attrNameLst>
                                          <p:attrName>style.visibility</p:attrName>
                                        </p:attrNameLst>
                                      </p:cBhvr>
                                      <p:to>
                                        <p:strVal val="visible"/>
                                      </p:to>
                                    </p:set>
                                    <p:animEffect transition="in" filter="barn(inVertical)">
                                      <p:cBhvr>
                                        <p:cTn id="73" dur="500"/>
                                        <p:tgtEl>
                                          <p:spTgt spid="2">
                                            <p:txEl>
                                              <p:pRg st="17" end="17"/>
                                            </p:txEl>
                                          </p:spTgt>
                                        </p:tgtEl>
                                      </p:cBhvr>
                                    </p:animEffect>
                                  </p:childTnLst>
                                </p:cTn>
                              </p:par>
                              <p:par>
                                <p:cTn id="74" presetID="16" presetClass="entr" presetSubtype="21" fill="hold" nodeType="withEffect">
                                  <p:stCondLst>
                                    <p:cond delay="0"/>
                                  </p:stCondLst>
                                  <p:childTnLst>
                                    <p:set>
                                      <p:cBhvr>
                                        <p:cTn id="75" dur="1" fill="hold">
                                          <p:stCondLst>
                                            <p:cond delay="0"/>
                                          </p:stCondLst>
                                        </p:cTn>
                                        <p:tgtEl>
                                          <p:spTgt spid="2">
                                            <p:txEl>
                                              <p:pRg st="18" end="18"/>
                                            </p:txEl>
                                          </p:spTgt>
                                        </p:tgtEl>
                                        <p:attrNameLst>
                                          <p:attrName>style.visibility</p:attrName>
                                        </p:attrNameLst>
                                      </p:cBhvr>
                                      <p:to>
                                        <p:strVal val="visible"/>
                                      </p:to>
                                    </p:set>
                                    <p:animEffect transition="in" filter="barn(inVertical)">
                                      <p:cBhvr>
                                        <p:cTn id="76" dur="500"/>
                                        <p:tgtEl>
                                          <p:spTgt spid="2">
                                            <p:txEl>
                                              <p:pRg st="18" end="18"/>
                                            </p:txEl>
                                          </p:spTgt>
                                        </p:tgtEl>
                                      </p:cBhvr>
                                    </p:animEffect>
                                  </p:childTnLst>
                                </p:cTn>
                              </p:par>
                              <p:par>
                                <p:cTn id="77" presetID="16" presetClass="entr" presetSubtype="21" fill="hold" nodeType="withEffect">
                                  <p:stCondLst>
                                    <p:cond delay="0"/>
                                  </p:stCondLst>
                                  <p:childTnLst>
                                    <p:set>
                                      <p:cBhvr>
                                        <p:cTn id="78" dur="1" fill="hold">
                                          <p:stCondLst>
                                            <p:cond delay="0"/>
                                          </p:stCondLst>
                                        </p:cTn>
                                        <p:tgtEl>
                                          <p:spTgt spid="2">
                                            <p:txEl>
                                              <p:pRg st="19" end="19"/>
                                            </p:txEl>
                                          </p:spTgt>
                                        </p:tgtEl>
                                        <p:attrNameLst>
                                          <p:attrName>style.visibility</p:attrName>
                                        </p:attrNameLst>
                                      </p:cBhvr>
                                      <p:to>
                                        <p:strVal val="visible"/>
                                      </p:to>
                                    </p:set>
                                    <p:animEffect transition="in" filter="barn(inVertical)">
                                      <p:cBhvr>
                                        <p:cTn id="79" dur="500"/>
                                        <p:tgtEl>
                                          <p:spTgt spid="2">
                                            <p:txEl>
                                              <p:pRg st="19" end="19"/>
                                            </p:txEl>
                                          </p:spTgt>
                                        </p:tgtEl>
                                      </p:cBhvr>
                                    </p:animEffect>
                                  </p:childTnLst>
                                </p:cTn>
                              </p:par>
                              <p:par>
                                <p:cTn id="80" presetID="16" presetClass="entr" presetSubtype="21" fill="hold" nodeType="withEffect">
                                  <p:stCondLst>
                                    <p:cond delay="0"/>
                                  </p:stCondLst>
                                  <p:childTnLst>
                                    <p:set>
                                      <p:cBhvr>
                                        <p:cTn id="81" dur="1" fill="hold">
                                          <p:stCondLst>
                                            <p:cond delay="0"/>
                                          </p:stCondLst>
                                        </p:cTn>
                                        <p:tgtEl>
                                          <p:spTgt spid="2">
                                            <p:txEl>
                                              <p:pRg st="20" end="20"/>
                                            </p:txEl>
                                          </p:spTgt>
                                        </p:tgtEl>
                                        <p:attrNameLst>
                                          <p:attrName>style.visibility</p:attrName>
                                        </p:attrNameLst>
                                      </p:cBhvr>
                                      <p:to>
                                        <p:strVal val="visible"/>
                                      </p:to>
                                    </p:set>
                                    <p:animEffect transition="in" filter="barn(inVertical)">
                                      <p:cBhvr>
                                        <p:cTn id="82" dur="500"/>
                                        <p:tgtEl>
                                          <p:spTgt spid="2">
                                            <p:txEl>
                                              <p:pRg st="20" end="20"/>
                                            </p:txEl>
                                          </p:spTgt>
                                        </p:tgtEl>
                                      </p:cBhvr>
                                    </p:animEffect>
                                  </p:childTnLst>
                                </p:cTn>
                              </p:par>
                              <p:par>
                                <p:cTn id="83" presetID="16" presetClass="entr" presetSubtype="21" fill="hold" nodeType="withEffect">
                                  <p:stCondLst>
                                    <p:cond delay="0"/>
                                  </p:stCondLst>
                                  <p:childTnLst>
                                    <p:set>
                                      <p:cBhvr>
                                        <p:cTn id="84" dur="1" fill="hold">
                                          <p:stCondLst>
                                            <p:cond delay="0"/>
                                          </p:stCondLst>
                                        </p:cTn>
                                        <p:tgtEl>
                                          <p:spTgt spid="2">
                                            <p:txEl>
                                              <p:pRg st="21" end="21"/>
                                            </p:txEl>
                                          </p:spTgt>
                                        </p:tgtEl>
                                        <p:attrNameLst>
                                          <p:attrName>style.visibility</p:attrName>
                                        </p:attrNameLst>
                                      </p:cBhvr>
                                      <p:to>
                                        <p:strVal val="visible"/>
                                      </p:to>
                                    </p:set>
                                    <p:animEffect transition="in" filter="barn(inVertical)">
                                      <p:cBhvr>
                                        <p:cTn id="85" dur="500"/>
                                        <p:tgtEl>
                                          <p:spTgt spid="2">
                                            <p:txEl>
                                              <p:pRg st="21" end="21"/>
                                            </p:txEl>
                                          </p:spTgt>
                                        </p:tgtEl>
                                      </p:cBhvr>
                                    </p:animEffect>
                                  </p:childTnLst>
                                </p:cTn>
                              </p:par>
                              <p:par>
                                <p:cTn id="86" presetID="16" presetClass="entr" presetSubtype="21" fill="hold" nodeType="withEffect">
                                  <p:stCondLst>
                                    <p:cond delay="0"/>
                                  </p:stCondLst>
                                  <p:childTnLst>
                                    <p:set>
                                      <p:cBhvr>
                                        <p:cTn id="87" dur="1" fill="hold">
                                          <p:stCondLst>
                                            <p:cond delay="0"/>
                                          </p:stCondLst>
                                        </p:cTn>
                                        <p:tgtEl>
                                          <p:spTgt spid="2">
                                            <p:txEl>
                                              <p:pRg st="22" end="22"/>
                                            </p:txEl>
                                          </p:spTgt>
                                        </p:tgtEl>
                                        <p:attrNameLst>
                                          <p:attrName>style.visibility</p:attrName>
                                        </p:attrNameLst>
                                      </p:cBhvr>
                                      <p:to>
                                        <p:strVal val="visible"/>
                                      </p:to>
                                    </p:set>
                                    <p:animEffect transition="in" filter="barn(inVertical)">
                                      <p:cBhvr>
                                        <p:cTn id="88" dur="500"/>
                                        <p:tgtEl>
                                          <p:spTgt spid="2">
                                            <p:txEl>
                                              <p:pRg st="22" end="22"/>
                                            </p:txEl>
                                          </p:spTgt>
                                        </p:tgtEl>
                                      </p:cBhvr>
                                    </p:animEffect>
                                  </p:childTnLst>
                                </p:cTn>
                              </p:par>
                              <p:par>
                                <p:cTn id="89" presetID="16" presetClass="entr" presetSubtype="21" fill="hold" nodeType="withEffect">
                                  <p:stCondLst>
                                    <p:cond delay="0"/>
                                  </p:stCondLst>
                                  <p:childTnLst>
                                    <p:set>
                                      <p:cBhvr>
                                        <p:cTn id="90" dur="1" fill="hold">
                                          <p:stCondLst>
                                            <p:cond delay="0"/>
                                          </p:stCondLst>
                                        </p:cTn>
                                        <p:tgtEl>
                                          <p:spTgt spid="2">
                                            <p:txEl>
                                              <p:pRg st="23" end="23"/>
                                            </p:txEl>
                                          </p:spTgt>
                                        </p:tgtEl>
                                        <p:attrNameLst>
                                          <p:attrName>style.visibility</p:attrName>
                                        </p:attrNameLst>
                                      </p:cBhvr>
                                      <p:to>
                                        <p:strVal val="visible"/>
                                      </p:to>
                                    </p:set>
                                    <p:animEffect transition="in" filter="barn(inVertical)">
                                      <p:cBhvr>
                                        <p:cTn id="91" dur="500"/>
                                        <p:tgtEl>
                                          <p:spTgt spid="2">
                                            <p:txEl>
                                              <p:pRg st="23" end="23"/>
                                            </p:txEl>
                                          </p:spTgt>
                                        </p:tgtEl>
                                      </p:cBhvr>
                                    </p:animEffect>
                                  </p:childTnLst>
                                </p:cTn>
                              </p:par>
                              <p:par>
                                <p:cTn id="92" presetID="16" presetClass="entr" presetSubtype="21" fill="hold" nodeType="withEffect">
                                  <p:stCondLst>
                                    <p:cond delay="0"/>
                                  </p:stCondLst>
                                  <p:childTnLst>
                                    <p:set>
                                      <p:cBhvr>
                                        <p:cTn id="93" dur="1" fill="hold">
                                          <p:stCondLst>
                                            <p:cond delay="0"/>
                                          </p:stCondLst>
                                        </p:cTn>
                                        <p:tgtEl>
                                          <p:spTgt spid="2">
                                            <p:txEl>
                                              <p:pRg st="24" end="24"/>
                                            </p:txEl>
                                          </p:spTgt>
                                        </p:tgtEl>
                                        <p:attrNameLst>
                                          <p:attrName>style.visibility</p:attrName>
                                        </p:attrNameLst>
                                      </p:cBhvr>
                                      <p:to>
                                        <p:strVal val="visible"/>
                                      </p:to>
                                    </p:set>
                                    <p:animEffect transition="in" filter="barn(inVertical)">
                                      <p:cBhvr>
                                        <p:cTn id="94" dur="500"/>
                                        <p:tgtEl>
                                          <p:spTgt spid="2">
                                            <p:txEl>
                                              <p:pRg st="24" end="24"/>
                                            </p:txEl>
                                          </p:spTgt>
                                        </p:tgtEl>
                                      </p:cBhvr>
                                    </p:animEffect>
                                  </p:childTnLst>
                                </p:cTn>
                              </p:par>
                              <p:par>
                                <p:cTn id="95" presetID="16" presetClass="entr" presetSubtype="21" fill="hold" nodeType="withEffect">
                                  <p:stCondLst>
                                    <p:cond delay="0"/>
                                  </p:stCondLst>
                                  <p:childTnLst>
                                    <p:set>
                                      <p:cBhvr>
                                        <p:cTn id="96" dur="1" fill="hold">
                                          <p:stCondLst>
                                            <p:cond delay="0"/>
                                          </p:stCondLst>
                                        </p:cTn>
                                        <p:tgtEl>
                                          <p:spTgt spid="2">
                                            <p:txEl>
                                              <p:pRg st="25" end="25"/>
                                            </p:txEl>
                                          </p:spTgt>
                                        </p:tgtEl>
                                        <p:attrNameLst>
                                          <p:attrName>style.visibility</p:attrName>
                                        </p:attrNameLst>
                                      </p:cBhvr>
                                      <p:to>
                                        <p:strVal val="visible"/>
                                      </p:to>
                                    </p:set>
                                    <p:animEffect transition="in" filter="barn(inVertical)">
                                      <p:cBhvr>
                                        <p:cTn id="97" dur="500"/>
                                        <p:tgtEl>
                                          <p:spTgt spid="2">
                                            <p:txEl>
                                              <p:pRg st="25" end="2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2">
                                            <p:txEl>
                                              <p:pRg st="26" end="26"/>
                                            </p:txEl>
                                          </p:spTgt>
                                        </p:tgtEl>
                                        <p:attrNameLst>
                                          <p:attrName>style.visibility</p:attrName>
                                        </p:attrNameLst>
                                      </p:cBhvr>
                                      <p:to>
                                        <p:strVal val="visible"/>
                                      </p:to>
                                    </p:set>
                                    <p:anim calcmode="lin" valueType="num">
                                      <p:cBhvr>
                                        <p:cTn id="102" dur="1000" fill="hold"/>
                                        <p:tgtEl>
                                          <p:spTgt spid="2">
                                            <p:txEl>
                                              <p:pRg st="26" end="26"/>
                                            </p:txEl>
                                          </p:spTgt>
                                        </p:tgtEl>
                                        <p:attrNameLst>
                                          <p:attrName>ppt_w</p:attrName>
                                        </p:attrNameLst>
                                      </p:cBhvr>
                                      <p:tavLst>
                                        <p:tav tm="0">
                                          <p:val>
                                            <p:fltVal val="0"/>
                                          </p:val>
                                        </p:tav>
                                        <p:tav tm="100000">
                                          <p:val>
                                            <p:strVal val="#ppt_w"/>
                                          </p:val>
                                        </p:tav>
                                      </p:tavLst>
                                    </p:anim>
                                    <p:anim calcmode="lin" valueType="num">
                                      <p:cBhvr>
                                        <p:cTn id="103" dur="1000" fill="hold"/>
                                        <p:tgtEl>
                                          <p:spTgt spid="2">
                                            <p:txEl>
                                              <p:pRg st="26" end="26"/>
                                            </p:txEl>
                                          </p:spTgt>
                                        </p:tgtEl>
                                        <p:attrNameLst>
                                          <p:attrName>ppt_h</p:attrName>
                                        </p:attrNameLst>
                                      </p:cBhvr>
                                      <p:tavLst>
                                        <p:tav tm="0">
                                          <p:val>
                                            <p:fltVal val="0"/>
                                          </p:val>
                                        </p:tav>
                                        <p:tav tm="100000">
                                          <p:val>
                                            <p:strVal val="#ppt_h"/>
                                          </p:val>
                                        </p:tav>
                                      </p:tavLst>
                                    </p:anim>
                                    <p:anim calcmode="lin" valueType="num">
                                      <p:cBhvr>
                                        <p:cTn id="104" dur="1000" fill="hold"/>
                                        <p:tgtEl>
                                          <p:spTgt spid="2">
                                            <p:txEl>
                                              <p:pRg st="26" end="26"/>
                                            </p:txEl>
                                          </p:spTgt>
                                        </p:tgtEl>
                                        <p:attrNameLst>
                                          <p:attrName>style.rotation</p:attrName>
                                        </p:attrNameLst>
                                      </p:cBhvr>
                                      <p:tavLst>
                                        <p:tav tm="0">
                                          <p:val>
                                            <p:fltVal val="90"/>
                                          </p:val>
                                        </p:tav>
                                        <p:tav tm="100000">
                                          <p:val>
                                            <p:fltVal val="0"/>
                                          </p:val>
                                        </p:tav>
                                      </p:tavLst>
                                    </p:anim>
                                    <p:animEffect transition="in" filter="fade">
                                      <p:cBhvr>
                                        <p:cTn id="105" dur="1000"/>
                                        <p:tgtEl>
                                          <p:spTgt spid="2">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6"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otGrid">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 y="95250"/>
            <a:ext cx="8890000" cy="6667500"/>
          </a:xfrm>
          <a:prstGeom prst="rect">
            <a:avLst/>
          </a:prstGeom>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429505511"/>
      </p:ext>
    </p:extLst>
  </p:cSld>
  <p:clrMapOvr>
    <a:masterClrMapping/>
  </p:clrMapOvr>
  <mc:AlternateContent xmlns:mc="http://schemas.openxmlformats.org/markup-compatibility/2006" xmlns:p14="http://schemas.microsoft.com/office/powerpoint/2010/main">
    <mc:Choice Requires="p14">
      <p:transition spd="slow" p14:dur="2000" advTm="6528"/>
    </mc:Choice>
    <mc:Fallback xmlns="">
      <p:transition spd="slow" advTm="6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otGrid">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107504" y="28667"/>
            <a:ext cx="8856984" cy="5878532"/>
          </a:xfrm>
          <a:prstGeom prst="rect">
            <a:avLst/>
          </a:prstGeom>
        </p:spPr>
        <p:txBody>
          <a:bodyPr wrap="square">
            <a:spAutoFit/>
          </a:bodyPr>
          <a:lstStyle/>
          <a:p>
            <a:endParaRPr lang="az-Latn-AZ" sz="2000" b="1" i="1" dirty="0" smtClean="0">
              <a:latin typeface="Times New Roman" pitchFamily="18" charset="0"/>
              <a:cs typeface="Times New Roman" pitchFamily="18" charset="0"/>
            </a:endParaRPr>
          </a:p>
          <a:p>
            <a:r>
              <a:rPr lang="en-US" sz="2000" b="1" i="1" dirty="0" err="1" smtClean="0">
                <a:solidFill>
                  <a:srgbClr val="00B050"/>
                </a:solidFill>
                <a:effectLst>
                  <a:glow rad="63500">
                    <a:schemeClr val="accent3">
                      <a:satMod val="175000"/>
                      <a:alpha val="40000"/>
                    </a:schemeClr>
                  </a:glow>
                </a:effectLst>
                <a:latin typeface="Times New Roman" pitchFamily="18" charset="0"/>
                <a:cs typeface="Times New Roman" pitchFamily="18" charset="0"/>
              </a:rPr>
              <a:t>Övlad</a:t>
            </a:r>
            <a:r>
              <a:rPr lang="en-US"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 </a:t>
            </a:r>
            <a:r>
              <a:rPr lang="en-US" sz="2000" b="1" i="1" dirty="0" err="1">
                <a:solidFill>
                  <a:srgbClr val="00B050"/>
                </a:solidFill>
                <a:effectLst>
                  <a:glow rad="63500">
                    <a:schemeClr val="accent3">
                      <a:satMod val="175000"/>
                      <a:alpha val="40000"/>
                    </a:schemeClr>
                  </a:glow>
                </a:effectLst>
                <a:latin typeface="Times New Roman" pitchFamily="18" charset="0"/>
                <a:cs typeface="Times New Roman" pitchFamily="18" charset="0"/>
              </a:rPr>
              <a:t>qoxusu</a:t>
            </a:r>
            <a:r>
              <a:rPr lang="en-US"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 </a:t>
            </a:r>
            <a:r>
              <a:rPr lang="en-US" sz="2000" b="1" i="1" dirty="0" err="1">
                <a:solidFill>
                  <a:srgbClr val="00B050"/>
                </a:solidFill>
                <a:effectLst>
                  <a:glow rad="63500">
                    <a:schemeClr val="accent3">
                      <a:satMod val="175000"/>
                      <a:alpha val="40000"/>
                    </a:schemeClr>
                  </a:glow>
                </a:effectLst>
                <a:latin typeface="Times New Roman" pitchFamily="18" charset="0"/>
                <a:cs typeface="Times New Roman" pitchFamily="18" charset="0"/>
              </a:rPr>
              <a:t>cənnət</a:t>
            </a:r>
            <a:r>
              <a:rPr lang="en-US"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 </a:t>
            </a:r>
            <a:r>
              <a:rPr lang="en-US" sz="2000" b="1" i="1" dirty="0" err="1">
                <a:solidFill>
                  <a:srgbClr val="00B050"/>
                </a:solidFill>
                <a:effectLst>
                  <a:glow rad="63500">
                    <a:schemeClr val="accent3">
                      <a:satMod val="175000"/>
                      <a:alpha val="40000"/>
                    </a:schemeClr>
                  </a:glow>
                </a:effectLst>
                <a:latin typeface="Times New Roman" pitchFamily="18" charset="0"/>
                <a:cs typeface="Times New Roman" pitchFamily="18" charset="0"/>
              </a:rPr>
              <a:t>qoxusudur</a:t>
            </a:r>
            <a:r>
              <a:rPr lang="en-US"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a:t>
            </a:r>
          </a:p>
          <a:p>
            <a:pPr algn="r"/>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				</a:t>
            </a:r>
            <a:r>
              <a:rPr lang="en-US" sz="2000" b="1" i="1" dirty="0" err="1" smtClean="0">
                <a:solidFill>
                  <a:srgbClr val="00B050"/>
                </a:solidFill>
                <a:effectLst>
                  <a:glow rad="63500">
                    <a:schemeClr val="accent3">
                      <a:satMod val="175000"/>
                      <a:alpha val="40000"/>
                    </a:schemeClr>
                  </a:glow>
                </a:effectLst>
                <a:latin typeface="Times New Roman" pitchFamily="18" charset="0"/>
                <a:cs typeface="Times New Roman" pitchFamily="18" charset="0"/>
              </a:rPr>
              <a:t>Həzrəti</a:t>
            </a:r>
            <a:r>
              <a:rPr lang="en-US"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 </a:t>
            </a:r>
            <a:r>
              <a:rPr lang="en-US" sz="2000" b="1" i="1" dirty="0" err="1" smtClean="0">
                <a:solidFill>
                  <a:srgbClr val="00B050"/>
                </a:solidFill>
                <a:effectLst>
                  <a:glow rad="63500">
                    <a:schemeClr val="accent3">
                      <a:satMod val="175000"/>
                      <a:alpha val="40000"/>
                    </a:schemeClr>
                  </a:glow>
                </a:effectLst>
                <a:latin typeface="Times New Roman" pitchFamily="18" charset="0"/>
                <a:cs typeface="Times New Roman" pitchFamily="18" charset="0"/>
              </a:rPr>
              <a:t>Məhəmməd</a:t>
            </a:r>
            <a:endPar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endParaRPr>
          </a:p>
          <a:p>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Biz </a:t>
            </a: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əvvəlcə öz uşaqlarımızı öyrədirik, sonra isə onlardan öyrənirik.</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pPr algn="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Yan Raynis</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 </a:t>
            </a:r>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Ömür </a:t>
            </a: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qısadır, lakin insan onu öz uşaqlarının </a:t>
            </a:r>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ömründə </a:t>
            </a: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yenidən yaşaya bilər.</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pPr algn="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Anatol Frans</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Yer </a:t>
            </a: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üzündə uşaq qığıltısından təntənəli himn yoxdur.</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pPr algn="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Viktor Mari Hüqo</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 </a:t>
            </a:r>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Evin </a:t>
            </a: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yaraşığı uşaq, süfrənin yaraşığı isə qonaqdır.</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pPr algn="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Azərbaycan atalar sözü</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 Dünya bir evdirsə, övlad </a:t>
            </a:r>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işıqdır...</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pPr algn="r"/>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Səməd </a:t>
            </a: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Vurğun</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Uşaqlar </a:t>
            </a: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yoxsulların sərvətidir.</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pPr algn="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Tomas Fuller</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 </a:t>
            </a:r>
            <a:r>
              <a:rPr lang="az-Latn-AZ" sz="2000" b="1" i="1" dirty="0" smtClean="0">
                <a:solidFill>
                  <a:srgbClr val="00B050"/>
                </a:solidFill>
                <a:effectLst>
                  <a:glow rad="63500">
                    <a:schemeClr val="accent3">
                      <a:satMod val="175000"/>
                      <a:alpha val="40000"/>
                    </a:schemeClr>
                  </a:glow>
                </a:effectLst>
                <a:latin typeface="Times New Roman" pitchFamily="18" charset="0"/>
                <a:cs typeface="Times New Roman" pitchFamily="18" charset="0"/>
              </a:rPr>
              <a:t>Uşaq </a:t>
            </a: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dünyanın ən böyük səadətidir.</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pPr algn="r"/>
            <a:r>
              <a:rPr lang="az-Latn-AZ" sz="2000" b="1" i="1" dirty="0">
                <a:solidFill>
                  <a:srgbClr val="00B050"/>
                </a:solidFill>
                <a:effectLst>
                  <a:glow rad="63500">
                    <a:schemeClr val="accent3">
                      <a:satMod val="175000"/>
                      <a:alpha val="40000"/>
                    </a:schemeClr>
                  </a:glow>
                </a:effectLst>
                <a:latin typeface="Times New Roman" pitchFamily="18" charset="0"/>
                <a:cs typeface="Times New Roman" pitchFamily="18" charset="0"/>
              </a:rPr>
              <a:t>Fyodor Mixayloviç Dostoyevski</a:t>
            </a:r>
            <a:endParaRPr lang="ru-RU" sz="2000" b="1" i="1" dirty="0">
              <a:solidFill>
                <a:srgbClr val="00B050"/>
              </a:solidFill>
              <a:effectLst>
                <a:glow rad="63500">
                  <a:schemeClr val="accent3">
                    <a:satMod val="175000"/>
                    <a:alpha val="40000"/>
                  </a:schemeClr>
                </a:glow>
              </a:effectLst>
              <a:latin typeface="Times New Roman" pitchFamily="18" charset="0"/>
              <a:cs typeface="Times New Roman" pitchFamily="18" charset="0"/>
            </a:endParaRPr>
          </a:p>
          <a:p>
            <a:endParaRPr lang="ru-RU" dirty="0">
              <a:solidFill>
                <a:srgbClr val="00B050"/>
              </a:solidFill>
              <a:effectLst>
                <a:glow rad="63500">
                  <a:schemeClr val="accent3">
                    <a:satMod val="175000"/>
                    <a:alpha val="40000"/>
                  </a:schemeClr>
                </a:glow>
              </a:effectLst>
            </a:endParaRPr>
          </a:p>
          <a:p>
            <a:endParaRPr lang="en-US" dirty="0">
              <a:solidFill>
                <a:srgbClr val="00B050"/>
              </a:solidFill>
              <a:effectLst>
                <a:glow rad="63500">
                  <a:schemeClr val="accent3">
                    <a:satMod val="175000"/>
                    <a:alpha val="40000"/>
                  </a:schemeClr>
                </a:glow>
              </a:effectLst>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947015"/>
            <a:ext cx="8928992" cy="673995"/>
          </a:xfrm>
          <a:prstGeom prst="rect">
            <a:avLst/>
          </a:prstGeom>
          <a:effectLst>
            <a:glow rad="228600">
              <a:schemeClr val="accent3">
                <a:satMod val="175000"/>
                <a:alpha val="40000"/>
              </a:schemeClr>
            </a:glow>
          </a:effectLst>
        </p:spPr>
      </p:pic>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82732919"/>
      </p:ext>
    </p:extLst>
  </p:cSld>
  <p:clrMapOvr>
    <a:masterClrMapping/>
  </p:clrMapOvr>
  <mc:AlternateContent xmlns:mc="http://schemas.openxmlformats.org/markup-compatibility/2006" xmlns:p14="http://schemas.microsoft.com/office/powerpoint/2010/main">
    <mc:Choice Requires="p14">
      <p:transition spd="slow" p14:dur="2000" advTm="21260"/>
    </mc:Choice>
    <mc:Fallback xmlns="">
      <p:transition spd="slow" advTm="21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dotGrid">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0" y="548680"/>
            <a:ext cx="9144000" cy="6494085"/>
          </a:xfrm>
          <a:prstGeom prst="rect">
            <a:avLst/>
          </a:prstGeom>
        </p:spPr>
        <p:txBody>
          <a:bodyPr wrap="square">
            <a:spAutoFit/>
          </a:bodyPr>
          <a:lstStyle/>
          <a:p>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Uşaq</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behiştin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misilsiz</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gözəlliyini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görmüş</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təzə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təravəti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ilə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məsumiyyət</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pərdəsinə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bürünmüş</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xəyallardakı</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təsəvvürlərdən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daha</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incə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qamətə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sahib,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qanadsız</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bir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mələkdir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Ailənin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könül</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meyvəsi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sevinc</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qayğısı</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sevimli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smtClean="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ruh</a:t>
            </a:r>
            <a:r>
              <a:rPr lang="en-US" sz="2000" b="1" i="1" dirty="0" smtClean="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ləçəkləri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üzərində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olan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yaraşıqlı</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bir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güldür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O,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gülüşü</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ilə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güldürən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saf</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baxışları</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ilə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düşündürən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sevdikcə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sevilən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hər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nəfəsində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bir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həyat</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dünya</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içində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bir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aləm</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daşıyar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a:t>
            </a:r>
          </a:p>
          <a:p>
            <a:endParaRPr lang="az-Latn-AZ" sz="2000" b="1" i="1" dirty="0" smtClean="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endParaRPr>
          </a:p>
          <a:p>
            <a:pPr algn="r"/>
            <a:r>
              <a:rPr lang="en-US" sz="2000" b="1" i="1" dirty="0" smtClean="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Füyuzat</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jurnalından</a:t>
            </a:r>
            <a:endPar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endParaRPr>
          </a:p>
          <a:p>
            <a:endPar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endParaRPr>
          </a:p>
          <a:p>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Uşaqların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təbiətlərini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kəşf</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etmək</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kiçik</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ürəklərini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tanımaq</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arzu</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və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istəklərinin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hansı</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istiqamətdə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böyüdüyünü</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bilmək</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zərurətdir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Onlarla</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məsələləri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müzakirə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etmək</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ən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bəsit</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suallarına</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ağıllarının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tutumu</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həddində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cavab</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vermək</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mənəvi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borcumuzdur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Çünki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onlar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gələcəyimizin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böyük</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görmək</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istədiyimiz</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smtClean="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qur</a:t>
            </a:r>
            <a:r>
              <a:rPr lang="az-Latn-AZ"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u</a:t>
            </a:r>
            <a:r>
              <a:rPr lang="en-US" sz="2000" b="1" i="1" dirty="0" err="1" smtClean="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cuları</a:t>
            </a:r>
            <a:r>
              <a:rPr lang="en-US" sz="2000" b="1" i="1" dirty="0" smtClean="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və</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ən</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böyük</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milli</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sərvətimizdir</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p>
          <a:p>
            <a:pPr algn="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Füyuzat</a:t>
            </a:r>
            <a:r>
              <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 </a:t>
            </a:r>
            <a:r>
              <a:rPr lang="en-US" sz="2000" b="1" i="1" dirty="0" err="1">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jurnalından</a:t>
            </a:r>
            <a:endPar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endParaRPr>
          </a:p>
          <a:p>
            <a:endPar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endParaRPr>
          </a:p>
          <a:p>
            <a:endParaRPr lang="en-US"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endParaRPr>
          </a:p>
          <a:p>
            <a:r>
              <a:rPr lang="az-Latn-AZ"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Uşaq xəyalların, arzuların ümid tumurcuğu, ailə qalasının misilsiz sevinc qaynağı, cənnətin qoxusunu dünyaya yayan yeganə gül, millətin övladı və ilahi əmanətdir.</a:t>
            </a:r>
            <a:endParaRPr lang="ru-RU"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endParaRPr>
          </a:p>
          <a:p>
            <a:pPr algn="r"/>
            <a:r>
              <a:rPr lang="az-Latn-AZ"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rPr>
              <a:t>“Füyuzat” jurnalından</a:t>
            </a:r>
            <a:endParaRPr lang="ru-RU" sz="2000" b="1" i="1" dirty="0">
              <a:solidFill>
                <a:schemeClr val="accent6">
                  <a:lumMod val="50000"/>
                </a:schemeClr>
              </a:solidFill>
              <a:effectLst>
                <a:glow rad="101600">
                  <a:schemeClr val="accent3">
                    <a:satMod val="175000"/>
                    <a:alpha val="40000"/>
                  </a:schemeClr>
                </a:glow>
              </a:effectLst>
              <a:latin typeface="Times New Roman" pitchFamily="18" charset="0"/>
              <a:cs typeface="Times New Roman" pitchFamily="18" charset="0"/>
            </a:endParaRPr>
          </a:p>
          <a:p>
            <a:endParaRPr lang="en-US" b="1" i="1" dirty="0">
              <a:solidFill>
                <a:schemeClr val="tx2">
                  <a:lumMod val="50000"/>
                </a:schemeClr>
              </a:solidFill>
              <a:effectLst>
                <a:glow rad="101600">
                  <a:schemeClr val="accent3">
                    <a:satMod val="175000"/>
                    <a:alpha val="40000"/>
                  </a:schemeClr>
                </a:glow>
              </a:effectLst>
              <a:latin typeface="Times New Roman" pitchFamily="18" charset="0"/>
              <a:cs typeface="Times New Roman" pitchFamily="18" charset="0"/>
            </a:endParaRPr>
          </a:p>
          <a:p>
            <a:endParaRPr lang="en-US" b="1" i="1" dirty="0">
              <a:solidFill>
                <a:schemeClr val="tx2">
                  <a:lumMod val="50000"/>
                </a:schemeClr>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201720005"/>
      </p:ext>
    </p:extLst>
  </p:cSld>
  <p:clrMapOvr>
    <a:masterClrMapping/>
  </p:clrMapOvr>
  <mc:AlternateContent xmlns:mc="http://schemas.openxmlformats.org/markup-compatibility/2006" xmlns:p14="http://schemas.microsoft.com/office/powerpoint/2010/main">
    <mc:Choice Requires="p14">
      <p:transition spd="slow" p14:dur="2000" advTm="60632"/>
    </mc:Choice>
    <mc:Fallback xmlns="">
      <p:transition spd="slow" advTm="60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arn(inVertical)">
                                      <p:cBhvr>
                                        <p:cTn id="3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035064" y="3735136"/>
            <a:ext cx="2459373" cy="3786356"/>
          </a:xfrm>
          <a:prstGeom prst="rect">
            <a:avLst/>
          </a:prstGeom>
        </p:spPr>
      </p:pic>
      <p:sp>
        <p:nvSpPr>
          <p:cNvPr id="2" name="Прямоугольник 1"/>
          <p:cNvSpPr/>
          <p:nvPr/>
        </p:nvSpPr>
        <p:spPr>
          <a:xfrm>
            <a:off x="477888" y="404664"/>
            <a:ext cx="8208912" cy="5940088"/>
          </a:xfrm>
          <a:prstGeom prst="rect">
            <a:avLst/>
          </a:prstGeom>
        </p:spPr>
        <p:txBody>
          <a:bodyPr wrap="square">
            <a:spAutoFit/>
          </a:bodyPr>
          <a:lstStyle/>
          <a:p>
            <a:r>
              <a:rPr lang="az-Latn-AZ"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ƏDƏBİYYAT SİYAHISI</a:t>
            </a:r>
          </a:p>
          <a:p>
            <a:endParaRPr lang="az-Latn-AZ" sz="2000" dirty="0" smtClean="0">
              <a:solidFill>
                <a:srgbClr val="FF33CC"/>
              </a:solidFill>
              <a:effectLst>
                <a:glow rad="63500">
                  <a:schemeClr val="accent5">
                    <a:satMod val="175000"/>
                    <a:alpha val="40000"/>
                  </a:schemeClr>
                </a:glow>
              </a:effectLst>
              <a:latin typeface="Times New Roman" pitchFamily="18" charset="0"/>
              <a:cs typeface="Times New Roman" pitchFamily="18" charset="0"/>
            </a:endParaRPr>
          </a:p>
          <a:p>
            <a:r>
              <a:rPr lang="en-US" sz="2000" b="1" i="1" dirty="0" err="1" smtClean="0">
                <a:solidFill>
                  <a:srgbClr val="FF33CC"/>
                </a:solidFill>
                <a:effectLst>
                  <a:glow rad="63500">
                    <a:schemeClr val="accent5">
                      <a:satMod val="175000"/>
                      <a:alpha val="40000"/>
                    </a:schemeClr>
                  </a:glow>
                </a:effectLst>
                <a:latin typeface="Times New Roman" pitchFamily="18" charset="0"/>
                <a:cs typeface="Times New Roman" pitchFamily="18" charset="0"/>
              </a:rPr>
              <a:t>Müslümqızı</a:t>
            </a:r>
            <a:r>
              <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S.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Xocalı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uşaqları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Qan</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içində</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qar</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smtClean="0">
                <a:solidFill>
                  <a:srgbClr val="FF33CC"/>
                </a:solidFill>
                <a:effectLst>
                  <a:glow rad="63500">
                    <a:schemeClr val="accent5">
                      <a:satMod val="175000"/>
                      <a:alpha val="40000"/>
                    </a:schemeClr>
                  </a:glow>
                </a:effectLst>
                <a:latin typeface="Times New Roman" pitchFamily="18" charset="0"/>
                <a:cs typeface="Times New Roman" pitchFamily="18" charset="0"/>
              </a:rPr>
              <a:t>çiçəyi</a:t>
            </a:r>
            <a:r>
              <a:rPr lang="az-Latn-AZ"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a:t>
            </a:r>
            <a:r>
              <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Bakı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Yazıçı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2013. - 120 s.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Azərbaycan</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rus</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və</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ingilis</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dillərində</a:t>
            </a:r>
            <a:r>
              <a:rPr lang="az-Latn-AZ"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a:t>
            </a:r>
            <a:endPar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endParaRPr>
          </a:p>
          <a:p>
            <a:endPar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endParaRPr>
          </a:p>
          <a:p>
            <a:r>
              <a:rPr lang="en-US" sz="2000" b="1" i="1" dirty="0" err="1" smtClean="0">
                <a:solidFill>
                  <a:srgbClr val="FF33CC"/>
                </a:solidFill>
                <a:effectLst>
                  <a:glow rad="63500">
                    <a:schemeClr val="accent5">
                      <a:satMod val="175000"/>
                      <a:alpha val="40000"/>
                    </a:schemeClr>
                  </a:glow>
                </a:effectLst>
                <a:latin typeface="Times New Roman" pitchFamily="18" charset="0"/>
                <a:cs typeface="Times New Roman" pitchFamily="18" charset="0"/>
              </a:rPr>
              <a:t>Niyarlı</a:t>
            </a:r>
            <a:r>
              <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M. </a:t>
            </a:r>
            <a:r>
              <a:rPr lang="en-US" sz="2000" b="1" i="1" dirty="0" err="1" smtClean="0">
                <a:solidFill>
                  <a:srgbClr val="FF33CC"/>
                </a:solidFill>
                <a:effectLst>
                  <a:glow rad="63500">
                    <a:schemeClr val="accent5">
                      <a:satMod val="175000"/>
                      <a:alpha val="40000"/>
                    </a:schemeClr>
                  </a:glow>
                </a:effectLst>
                <a:latin typeface="Times New Roman" pitchFamily="18" charset="0"/>
                <a:cs typeface="Times New Roman" pitchFamily="18" charset="0"/>
              </a:rPr>
              <a:t>Həmin</a:t>
            </a:r>
            <a:r>
              <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gecə</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Xocalının</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şəhid</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uşaqlarına</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ithaf</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edirəm</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hekayə</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Ədəbiyyat</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qəzeti</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- 2014. - 28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fevral</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 8. - S. 7. 	</a:t>
            </a:r>
          </a:p>
          <a:p>
            <a:endParaRPr lang="az-Latn-AZ"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endParaRPr>
          </a:p>
          <a:p>
            <a:r>
              <a:rPr lang="en-US" sz="2000" b="1" i="1" dirty="0" err="1" smtClean="0">
                <a:solidFill>
                  <a:srgbClr val="FF33CC"/>
                </a:solidFill>
                <a:effectLst>
                  <a:glow rad="63500">
                    <a:schemeClr val="accent5">
                      <a:satMod val="175000"/>
                      <a:alpha val="40000"/>
                    </a:schemeClr>
                  </a:glow>
                </a:effectLst>
                <a:latin typeface="Times New Roman" pitchFamily="18" charset="0"/>
                <a:cs typeface="Times New Roman" pitchFamily="18" charset="0"/>
              </a:rPr>
              <a:t>Onlar</a:t>
            </a:r>
            <a:r>
              <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heç</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vaxt</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böyüməyəcəklər</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They will never grow up = </a:t>
            </a:r>
            <a:r>
              <a:rPr lang="ru-RU"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Они никогда не станут взрослыми.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Bakı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Çaşıoğlu</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2005. - 96 s. </a:t>
            </a:r>
          </a:p>
          <a:p>
            <a:endParaRPr lang="az-Latn-AZ"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endParaRPr>
          </a:p>
          <a:p>
            <a:r>
              <a:rPr lang="en-US" sz="2000" b="1" i="1" dirty="0" err="1" smtClean="0">
                <a:solidFill>
                  <a:srgbClr val="FF33CC"/>
                </a:solidFill>
                <a:effectLst>
                  <a:glow rad="63500">
                    <a:schemeClr val="accent5">
                      <a:satMod val="175000"/>
                      <a:alpha val="40000"/>
                    </a:schemeClr>
                  </a:glow>
                </a:effectLst>
                <a:latin typeface="Times New Roman" pitchFamily="18" charset="0"/>
                <a:cs typeface="Times New Roman" pitchFamily="18" charset="0"/>
              </a:rPr>
              <a:t>İlqar</a:t>
            </a:r>
            <a:r>
              <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Q. Biz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də</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uşaq</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olmuşuq</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Bakı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Nərgiz</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2003. - 248 s. </a:t>
            </a:r>
            <a:endPar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endParaRPr>
          </a:p>
          <a:p>
            <a:endParaRPr lang="az-Latn-AZ"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endParaRPr>
          </a:p>
          <a:p>
            <a:r>
              <a:rPr lang="en-US" sz="2000" b="1" i="1" dirty="0" err="1" smtClean="0">
                <a:solidFill>
                  <a:srgbClr val="FF33CC"/>
                </a:solidFill>
                <a:effectLst>
                  <a:glow rad="63500">
                    <a:schemeClr val="accent5">
                      <a:satMod val="175000"/>
                      <a:alpha val="40000"/>
                    </a:schemeClr>
                  </a:glow>
                </a:effectLst>
                <a:latin typeface="Times New Roman" pitchFamily="18" charset="0"/>
                <a:cs typeface="Times New Roman" pitchFamily="18" charset="0"/>
              </a:rPr>
              <a:t>Uşaq</a:t>
            </a:r>
            <a:r>
              <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mahnıları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aşağı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sinif</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şagirdləri</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üçün</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Bakı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Min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bir</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mahnı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2005. - 199 s. </a:t>
            </a:r>
          </a:p>
          <a:p>
            <a:endParaRPr lang="az-Latn-AZ"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endParaRPr>
          </a:p>
          <a:p>
            <a:r>
              <a:rPr lang="en-US" sz="2000" b="1" i="1" dirty="0" err="1" smtClean="0">
                <a:solidFill>
                  <a:srgbClr val="FF33CC"/>
                </a:solidFill>
                <a:effectLst>
                  <a:glow rad="63500">
                    <a:schemeClr val="accent5">
                      <a:satMod val="175000"/>
                      <a:alpha val="40000"/>
                    </a:schemeClr>
                  </a:glow>
                </a:effectLst>
                <a:latin typeface="Times New Roman" pitchFamily="18" charset="0"/>
                <a:cs typeface="Times New Roman" pitchFamily="18" charset="0"/>
              </a:rPr>
              <a:t>Uşaq</a:t>
            </a:r>
            <a:r>
              <a:rPr lang="en-US" sz="2000" b="1" i="1" dirty="0" smtClean="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mahnıları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yuxarı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sinif</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şagirdləri</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üçün</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Bakı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 Min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bir</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a:t>
            </a:r>
            <a:r>
              <a:rPr lang="en-US" sz="2000" b="1" i="1" dirty="0" err="1">
                <a:solidFill>
                  <a:srgbClr val="FF33CC"/>
                </a:solidFill>
                <a:effectLst>
                  <a:glow rad="63500">
                    <a:schemeClr val="accent5">
                      <a:satMod val="175000"/>
                      <a:alpha val="40000"/>
                    </a:schemeClr>
                  </a:glow>
                </a:effectLst>
                <a:latin typeface="Times New Roman" pitchFamily="18" charset="0"/>
                <a:cs typeface="Times New Roman" pitchFamily="18" charset="0"/>
              </a:rPr>
              <a:t>mahnı</a:t>
            </a:r>
            <a:r>
              <a:rPr lang="en-US" sz="2000" b="1" i="1" dirty="0">
                <a:solidFill>
                  <a:srgbClr val="FF33CC"/>
                </a:solidFill>
                <a:effectLst>
                  <a:glow rad="63500">
                    <a:schemeClr val="accent5">
                      <a:satMod val="175000"/>
                      <a:alpha val="40000"/>
                    </a:schemeClr>
                  </a:glow>
                </a:effectLst>
                <a:latin typeface="Times New Roman" pitchFamily="18" charset="0"/>
                <a:cs typeface="Times New Roman" pitchFamily="18" charset="0"/>
              </a:rPr>
              <a:t>, 2005. - 246 s. </a:t>
            </a:r>
          </a:p>
          <a:p>
            <a:endParaRPr lang="en-US" sz="2000" b="1" i="1" dirty="0">
              <a:solidFill>
                <a:schemeClr val="accent3">
                  <a:lumMod val="75000"/>
                </a:schemeClr>
              </a:solidFill>
              <a:effectLst>
                <a:glow rad="101600">
                  <a:schemeClr val="accent3">
                    <a:satMod val="175000"/>
                    <a:alpha val="40000"/>
                  </a:schemeClr>
                </a:glow>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122968261"/>
      </p:ext>
    </p:extLst>
  </p:cSld>
  <p:clrMapOvr>
    <a:masterClrMapping/>
  </p:clrMapOvr>
  <mc:AlternateContent xmlns:mc="http://schemas.openxmlformats.org/markup-compatibility/2006" xmlns:p14="http://schemas.microsoft.com/office/powerpoint/2010/main">
    <mc:Choice Requires="p14">
      <p:transition spd="slow" p14:dur="2000" advTm="20728"/>
    </mc:Choice>
    <mc:Fallback xmlns="">
      <p:transition spd="slow" advTm="20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2000"/>
                                        <p:tgtEl>
                                          <p:spTgt spid="2">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in)">
                                      <p:cBhvr>
                                        <p:cTn id="14" dur="2000"/>
                                        <p:tgtEl>
                                          <p:spTgt spid="2">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circle(in)">
                                      <p:cBhvr>
                                        <p:cTn id="20" dur="2000"/>
                                        <p:tgtEl>
                                          <p:spTgt spid="2">
                                            <p:txEl>
                                              <p:pRg st="6" end="6"/>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circle(in)">
                                      <p:cBhvr>
                                        <p:cTn id="23" dur="2000"/>
                                        <p:tgtEl>
                                          <p:spTgt spid="2">
                                            <p:txEl>
                                              <p:pRg st="8" end="8"/>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circle(in)">
                                      <p:cBhvr>
                                        <p:cTn id="26" dur="2000"/>
                                        <p:tgtEl>
                                          <p:spTgt spid="2">
                                            <p:txEl>
                                              <p:pRg st="10" end="10"/>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circle(in)">
                                      <p:cBhvr>
                                        <p:cTn id="29" dur="2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1763688" y="908720"/>
            <a:ext cx="6192688" cy="4678204"/>
          </a:xfrm>
          <a:prstGeom prst="rect">
            <a:avLst/>
          </a:prstGeom>
          <a:noFill/>
        </p:spPr>
        <p:txBody>
          <a:bodyPr wrap="square" rtlCol="0">
            <a:spAutoFit/>
          </a:bodyPr>
          <a:lstStyle/>
          <a:p>
            <a:endParaRPr lang="az-Latn-AZ" dirty="0" smtClean="0"/>
          </a:p>
          <a:p>
            <a:r>
              <a:rPr lang="az-Latn-AZ" sz="2000" dirty="0" smtClean="0">
                <a:solidFill>
                  <a:srgbClr val="CC0066"/>
                </a:solidFill>
              </a:rPr>
              <a:t>...</a:t>
            </a:r>
            <a:r>
              <a:rPr lang="az-Latn-AZ" sz="2000" b="1" i="1" dirty="0" smtClean="0">
                <a:solidFill>
                  <a:srgbClr val="CC0066"/>
                </a:solidFill>
                <a:latin typeface="Times New Roman" pitchFamily="18" charset="0"/>
                <a:cs typeface="Times New Roman" pitchFamily="18" charset="0"/>
              </a:rPr>
              <a:t>Çocuqların ovuclarında günlərimiz sıra gözlər;</a:t>
            </a:r>
          </a:p>
          <a:p>
            <a:r>
              <a:rPr lang="az-Latn-AZ" sz="2000" b="1" i="1" dirty="0" smtClean="0">
                <a:solidFill>
                  <a:srgbClr val="CC0066"/>
                </a:solidFill>
                <a:latin typeface="Times New Roman" pitchFamily="18" charset="0"/>
                <a:cs typeface="Times New Roman" pitchFamily="18" charset="0"/>
              </a:rPr>
              <a:t>Günlərimiz toxumlardır ovuclarında uşaqların</a:t>
            </a:r>
          </a:p>
          <a:p>
            <a:r>
              <a:rPr lang="az-Latn-AZ" sz="2000" b="1" i="1" dirty="0" smtClean="0">
                <a:solidFill>
                  <a:srgbClr val="CC0066"/>
                </a:solidFill>
                <a:latin typeface="Times New Roman" pitchFamily="18" charset="0"/>
                <a:cs typeface="Times New Roman" pitchFamily="18" charset="0"/>
              </a:rPr>
              <a:t>Uşaqların əllərində göyərəcəklər.</a:t>
            </a:r>
          </a:p>
          <a:p>
            <a:r>
              <a:rPr lang="az-Latn-AZ" sz="2000" b="1" i="1" dirty="0" smtClean="0">
                <a:solidFill>
                  <a:srgbClr val="CC0066"/>
                </a:solidFill>
                <a:latin typeface="Times New Roman" pitchFamily="18" charset="0"/>
                <a:cs typeface="Times New Roman" pitchFamily="18" charset="0"/>
              </a:rPr>
              <a:t>Dünyanı qoy verək uşaqlara heç olmasa, bir günlüyünə:</a:t>
            </a:r>
          </a:p>
          <a:p>
            <a:r>
              <a:rPr lang="az-Latn-AZ" sz="2000" b="1" i="1" dirty="0" smtClean="0">
                <a:solidFill>
                  <a:srgbClr val="CC0066"/>
                </a:solidFill>
                <a:latin typeface="Times New Roman" pitchFamily="18" charset="0"/>
                <a:cs typeface="Times New Roman" pitchFamily="18" charset="0"/>
              </a:rPr>
              <a:t>Allı-pullu bir balon kimi, qoy verək, oynasınlar.</a:t>
            </a:r>
          </a:p>
          <a:p>
            <a:r>
              <a:rPr lang="az-Latn-AZ" sz="2000" b="1" i="1" dirty="0" smtClean="0">
                <a:solidFill>
                  <a:srgbClr val="CC0066"/>
                </a:solidFill>
                <a:latin typeface="Times New Roman" pitchFamily="18" charset="0"/>
                <a:cs typeface="Times New Roman" pitchFamily="18" charset="0"/>
              </a:rPr>
              <a:t>Oynasınlar türkülər söyləyərək ulduzların arasında.</a:t>
            </a:r>
          </a:p>
          <a:p>
            <a:r>
              <a:rPr lang="az-Latn-AZ" sz="2000" b="1" i="1" dirty="0" smtClean="0">
                <a:solidFill>
                  <a:srgbClr val="CC0066"/>
                </a:solidFill>
                <a:latin typeface="Times New Roman" pitchFamily="18" charset="0"/>
                <a:cs typeface="Times New Roman" pitchFamily="18" charset="0"/>
              </a:rPr>
              <a:t>Dünyanı qoy uşaqlara verək,</a:t>
            </a:r>
          </a:p>
          <a:p>
            <a:r>
              <a:rPr lang="az-Latn-AZ" sz="2000" b="1" i="1" dirty="0" smtClean="0">
                <a:solidFill>
                  <a:srgbClr val="CC0066"/>
                </a:solidFill>
                <a:latin typeface="Times New Roman" pitchFamily="18" charset="0"/>
                <a:cs typeface="Times New Roman" pitchFamily="18" charset="0"/>
              </a:rPr>
              <a:t>Yekə bir alma kimi qoy verək, isticə bir kömbə kimi</a:t>
            </a:r>
          </a:p>
          <a:p>
            <a:r>
              <a:rPr lang="az-Latn-AZ" sz="2000" b="1" i="1" dirty="0" smtClean="0">
                <a:solidFill>
                  <a:srgbClr val="CC0066"/>
                </a:solidFill>
                <a:latin typeface="Times New Roman" pitchFamily="18" charset="0"/>
                <a:cs typeface="Times New Roman" pitchFamily="18" charset="0"/>
              </a:rPr>
              <a:t>Heç olmasa bir günlüyünə doysunlar..</a:t>
            </a:r>
          </a:p>
          <a:p>
            <a:r>
              <a:rPr lang="az-Latn-AZ" sz="2000" b="1" i="1" dirty="0" smtClean="0">
                <a:solidFill>
                  <a:srgbClr val="CC0066"/>
                </a:solidFill>
                <a:latin typeface="Times New Roman" pitchFamily="18" charset="0"/>
                <a:cs typeface="Times New Roman" pitchFamily="18" charset="0"/>
              </a:rPr>
              <a:t>Dünyanı uşaqlara qoy verək:</a:t>
            </a:r>
          </a:p>
          <a:p>
            <a:r>
              <a:rPr lang="az-Latn-AZ" sz="2000" b="1" i="1" dirty="0" smtClean="0">
                <a:solidFill>
                  <a:srgbClr val="CC0066"/>
                </a:solidFill>
                <a:latin typeface="Times New Roman" pitchFamily="18" charset="0"/>
                <a:cs typeface="Times New Roman" pitchFamily="18" charset="0"/>
              </a:rPr>
              <a:t>Bir günlük də olsa, öyrənsin Dünya arkadaşlığı</a:t>
            </a:r>
          </a:p>
          <a:p>
            <a:r>
              <a:rPr lang="az-Latn-AZ" sz="2000" b="1" i="1" dirty="0" smtClean="0">
                <a:solidFill>
                  <a:srgbClr val="CC0066"/>
                </a:solidFill>
                <a:latin typeface="Times New Roman" pitchFamily="18" charset="0"/>
                <a:cs typeface="Times New Roman" pitchFamily="18" charset="0"/>
              </a:rPr>
              <a:t>Uşaqlar dünyanı alacaq əlimizdən,</a:t>
            </a:r>
          </a:p>
          <a:p>
            <a:r>
              <a:rPr lang="az-Latn-AZ" sz="2000" b="1" i="1" dirty="0" smtClean="0">
                <a:solidFill>
                  <a:srgbClr val="CC0066"/>
                </a:solidFill>
                <a:latin typeface="Times New Roman" pitchFamily="18" charset="0"/>
                <a:cs typeface="Times New Roman" pitchFamily="18" charset="0"/>
              </a:rPr>
              <a:t>Ölümsüz ağaclar əkəcəklər</a:t>
            </a:r>
            <a:r>
              <a:rPr lang="az-Latn-AZ" sz="2000" b="1" i="1" dirty="0" smtClean="0">
                <a:ln>
                  <a:solidFill>
                    <a:srgbClr val="C00000"/>
                  </a:solidFill>
                </a:ln>
                <a:solidFill>
                  <a:srgbClr val="FF0000"/>
                </a:solidFill>
                <a:latin typeface="Times New Roman" pitchFamily="18" charset="0"/>
                <a:cs typeface="Times New Roman" pitchFamily="18" charset="0"/>
              </a:rPr>
              <a:t>!</a:t>
            </a:r>
            <a:endParaRPr lang="en-US" sz="2000" b="1" i="1" dirty="0" smtClean="0">
              <a:ln>
                <a:solidFill>
                  <a:srgbClr val="C00000"/>
                </a:solidFill>
              </a:ln>
              <a:solidFill>
                <a:srgbClr val="FF0000"/>
              </a:solidFill>
              <a:latin typeface="Times New Roman" pitchFamily="18" charset="0"/>
              <a:cs typeface="Times New Roman" pitchFamily="18" charset="0"/>
            </a:endParaRPr>
          </a:p>
          <a:p>
            <a:pPr algn="r"/>
            <a:r>
              <a:rPr lang="en-US" sz="2000" b="1" i="1" dirty="0" err="1" smtClean="0">
                <a:solidFill>
                  <a:srgbClr val="C00000"/>
                </a:solidFill>
                <a:latin typeface="Times New Roman" pitchFamily="18" charset="0"/>
                <a:cs typeface="Times New Roman" pitchFamily="18" charset="0"/>
              </a:rPr>
              <a:t>Nazim</a:t>
            </a:r>
            <a:r>
              <a:rPr lang="en-US" sz="2000" b="1" i="1" dirty="0" smtClean="0">
                <a:solidFill>
                  <a:srgbClr val="C00000"/>
                </a:solidFill>
                <a:latin typeface="Times New Roman" pitchFamily="18" charset="0"/>
                <a:cs typeface="Times New Roman" pitchFamily="18" charset="0"/>
              </a:rPr>
              <a:t> </a:t>
            </a:r>
            <a:r>
              <a:rPr lang="en-US" sz="2000" b="1" i="1" dirty="0" err="1" smtClean="0">
                <a:solidFill>
                  <a:srgbClr val="C00000"/>
                </a:solidFill>
                <a:latin typeface="Times New Roman" pitchFamily="18" charset="0"/>
                <a:cs typeface="Times New Roman" pitchFamily="18" charset="0"/>
              </a:rPr>
              <a:t>Hikm</a:t>
            </a:r>
            <a:r>
              <a:rPr lang="az-Latn-AZ" sz="2000" b="1" i="1" dirty="0" smtClean="0">
                <a:solidFill>
                  <a:srgbClr val="C00000"/>
                </a:solidFill>
                <a:latin typeface="Times New Roman" pitchFamily="18" charset="0"/>
                <a:cs typeface="Times New Roman" pitchFamily="18" charset="0"/>
              </a:rPr>
              <a:t>ə</a:t>
            </a:r>
            <a:r>
              <a:rPr lang="en-US" sz="2000" b="1" i="1" dirty="0" smtClean="0">
                <a:solidFill>
                  <a:srgbClr val="C00000"/>
                </a:solidFill>
                <a:latin typeface="Times New Roman" pitchFamily="18" charset="0"/>
                <a:cs typeface="Times New Roman" pitchFamily="18" charset="0"/>
              </a:rPr>
              <a:t>t</a:t>
            </a:r>
            <a:endParaRPr lang="ru-RU" sz="2000" b="1" i="1" dirty="0">
              <a:solidFill>
                <a:srgbClr val="C00000"/>
              </a:soli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649571921"/>
      </p:ext>
    </p:extLst>
  </p:cSld>
  <p:clrMapOvr>
    <a:masterClrMapping/>
  </p:clrMapOvr>
  <mc:AlternateContent xmlns:mc="http://schemas.openxmlformats.org/markup-compatibility/2006" xmlns:p14="http://schemas.microsoft.com/office/powerpoint/2010/main">
    <mc:Choice Requires="p14">
      <p:transition spd="slow" p14:dur="2000" advTm="46135"/>
    </mc:Choice>
    <mc:Fallback xmlns="">
      <p:transition spd="slow" advTm="46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openDmnd">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08504" cy="8125301"/>
          </a:xfrm>
          <a:prstGeom prst="rect">
            <a:avLst/>
          </a:prstGeom>
        </p:spPr>
        <p:txBody>
          <a:bodyPr wrap="square">
            <a:spAutoFit/>
          </a:bodyPr>
          <a:lstStyle/>
          <a:p>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İbrahimov</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İ.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Azərbaycan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fondunda</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1988-2005.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Bakı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Nafta</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Press, 2006. - 298 s</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a:t>
            </a:r>
            <a:endParaRPr lang="az-Latn-AZ" b="1" i="1" dirty="0" smtClean="0">
              <a:ln>
                <a:solidFill>
                  <a:srgbClr val="FFC000"/>
                </a:solidFill>
              </a:ln>
              <a:solidFill>
                <a:schemeClr val="accent2">
                  <a:lumMod val="50000"/>
                </a:schemeClr>
              </a:solidFill>
              <a:effectLst/>
              <a:latin typeface="Times New Roman" pitchFamily="18" charset="0"/>
              <a:cs typeface="Times New Roman" pitchFamily="18" charset="0"/>
            </a:endParaRPr>
          </a:p>
          <a:p>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endParaRPr lang="en-US" b="1" i="1" dirty="0">
              <a:ln>
                <a:solidFill>
                  <a:srgbClr val="FFC000"/>
                </a:solidFill>
              </a:ln>
              <a:solidFill>
                <a:schemeClr val="accent2">
                  <a:lumMod val="50000"/>
                </a:schemeClr>
              </a:solidFill>
              <a:effectLst/>
              <a:latin typeface="Times New Roman" pitchFamily="18" charset="0"/>
              <a:cs typeface="Times New Roman" pitchFamily="18" charset="0"/>
            </a:endParaRPr>
          </a:p>
          <a:p>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hüquqları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və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onların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tədrisi</a:t>
            </a:r>
            <a:r>
              <a:rPr lang="az-Latn-AZ" b="1" i="1" dirty="0" smtClean="0">
                <a:ln>
                  <a:solidFill>
                    <a:srgbClr val="FFC000"/>
                  </a:solidFill>
                </a:ln>
                <a:solidFill>
                  <a:schemeClr val="accent2">
                    <a:lumMod val="50000"/>
                  </a:schemeClr>
                </a:solidFill>
                <a:effectLst/>
                <a:latin typeface="Times New Roman" pitchFamily="18" charset="0"/>
                <a:cs typeface="Times New Roman" pitchFamily="18" charset="0"/>
              </a:rPr>
              <a:t>.</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Bakı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[s. n.], 2006. - 110 s.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il</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Heç</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Bir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Uşağı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Nəzərdən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Qaçırmayaq</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a:t>
            </a:r>
            <a:r>
              <a:rPr lang="az-Latn-AZ" b="1" i="1" dirty="0" smtClean="0">
                <a:ln>
                  <a:solidFill>
                    <a:srgbClr val="FFC000"/>
                  </a:solidFill>
                </a:ln>
                <a:solidFill>
                  <a:schemeClr val="accent2">
                    <a:lumMod val="50000"/>
                  </a:schemeClr>
                </a:solidFill>
                <a:effectLst/>
                <a:latin typeface="Times New Roman" pitchFamily="18" charset="0"/>
                <a:cs typeface="Times New Roman" pitchFamily="18" charset="0"/>
              </a:rPr>
              <a:t>.</a:t>
            </a:r>
          </a:p>
          <a:p>
            <a:endParaRPr lang="en-US" b="1" i="1" dirty="0">
              <a:ln>
                <a:solidFill>
                  <a:srgbClr val="FFC000"/>
                </a:solidFill>
              </a:ln>
              <a:solidFill>
                <a:schemeClr val="accent2">
                  <a:lumMod val="50000"/>
                </a:schemeClr>
              </a:solidFill>
              <a:effectLst/>
              <a:latin typeface="Times New Roman" pitchFamily="18" charset="0"/>
              <a:cs typeface="Times New Roman" pitchFamily="18" charset="0"/>
            </a:endParaRPr>
          </a:p>
          <a:p>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İnsan</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və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hüquqlarının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Avropa</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və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BMT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sistemi</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çərçivəsində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müdafiəsi</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mexanizmləri</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a:t>
            </a:r>
            <a:r>
              <a:rPr lang="ru-RU" b="1" i="1" dirty="0">
                <a:ln>
                  <a:solidFill>
                    <a:srgbClr val="FFC000"/>
                  </a:solidFill>
                </a:ln>
                <a:solidFill>
                  <a:schemeClr val="accent2">
                    <a:lumMod val="50000"/>
                  </a:schemeClr>
                </a:solidFill>
                <a:effectLst/>
                <a:latin typeface="Times New Roman" pitchFamily="18" charset="0"/>
                <a:cs typeface="Times New Roman" pitchFamily="18" charset="0"/>
              </a:rPr>
              <a:t>Механизмы зашиты прав человека и ребенка в рамках Организации Объединенных Наций и Совета Европы .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Bakı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2005. - 214 s</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a:t>
            </a:r>
            <a:endParaRPr lang="az-Latn-AZ" b="1" i="1" dirty="0" smtClean="0">
              <a:ln>
                <a:solidFill>
                  <a:srgbClr val="FFC000"/>
                </a:solidFill>
              </a:ln>
              <a:solidFill>
                <a:schemeClr val="accent2">
                  <a:lumMod val="50000"/>
                </a:schemeClr>
              </a:solidFill>
              <a:effectLst/>
              <a:latin typeface="Times New Roman" pitchFamily="18" charset="0"/>
              <a:cs typeface="Times New Roman" pitchFamily="18" charset="0"/>
            </a:endParaRPr>
          </a:p>
          <a:p>
            <a:endParaRPr lang="en-US" b="1" i="1" dirty="0">
              <a:ln>
                <a:solidFill>
                  <a:srgbClr val="FFC000"/>
                </a:solidFill>
              </a:ln>
              <a:solidFill>
                <a:schemeClr val="accent2">
                  <a:lumMod val="50000"/>
                </a:schemeClr>
              </a:solidFill>
              <a:effectLst/>
              <a:latin typeface="Times New Roman" pitchFamily="18" charset="0"/>
              <a:cs typeface="Times New Roman" pitchFamily="18" charset="0"/>
            </a:endParaRPr>
          </a:p>
          <a:p>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Uşaqlar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Azərbaycanın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bu</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günü</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və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sabahı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az-Latn-AZ" b="1" i="1" dirty="0" smtClean="0">
                <a:ln>
                  <a:solidFill>
                    <a:srgbClr val="FFC000"/>
                  </a:solidFill>
                </a:ln>
                <a:solidFill>
                  <a:schemeClr val="accent2">
                    <a:lumMod val="50000"/>
                  </a:schemeClr>
                </a:solidFill>
                <a:effectLst/>
                <a:latin typeface="Times New Roman" pitchFamily="18" charset="0"/>
                <a:cs typeface="Times New Roman" pitchFamily="18" charset="0"/>
              </a:rPr>
              <a:t>.</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Bakı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2006. - 48 s.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foto</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Heç</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Bir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Uşağı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Nəzərdən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Qaçırmayaq</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Leave No Child Out)</a:t>
            </a:r>
          </a:p>
          <a:p>
            <a:endParaRPr lang="en-US" b="1" i="1" dirty="0">
              <a:ln>
                <a:solidFill>
                  <a:srgbClr val="FFC000"/>
                </a:solidFill>
              </a:ln>
              <a:solidFill>
                <a:schemeClr val="accent2">
                  <a:lumMod val="50000"/>
                </a:schemeClr>
              </a:solidFill>
              <a:effectLst/>
              <a:latin typeface="Times New Roman" pitchFamily="18" charset="0"/>
              <a:cs typeface="Times New Roman" pitchFamily="18" charset="0"/>
            </a:endParaRPr>
          </a:p>
          <a:p>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Hüquqlarına</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dair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Məlumat</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Materialları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və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Hüquqları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sahəsində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Mütəxəssislər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və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Təlimçilər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üzrə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Bələdçi</a:t>
            </a:r>
            <a:r>
              <a:rPr lang="az-Latn-AZ" b="1" i="1" dirty="0" smtClean="0">
                <a:ln>
                  <a:solidFill>
                    <a:srgbClr val="FFC000"/>
                  </a:solidFill>
                </a:ln>
                <a:solidFill>
                  <a:schemeClr val="accent2">
                    <a:lumMod val="50000"/>
                  </a:schemeClr>
                </a:solidFill>
                <a:effectLst/>
                <a:latin typeface="Times New Roman" pitchFamily="18" charset="0"/>
                <a:cs typeface="Times New Roman" pitchFamily="18" charset="0"/>
              </a:rPr>
              <a:t>.</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Bakı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2006. - 32 s.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Heç</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Bir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Uşağı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Nəzərdən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Qaçırmayaq</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a:t>
            </a:r>
          </a:p>
          <a:p>
            <a:endParaRPr lang="az-Latn-AZ" b="1" i="1" dirty="0" smtClean="0">
              <a:ln>
                <a:solidFill>
                  <a:srgbClr val="FFC000"/>
                </a:solidFill>
              </a:ln>
              <a:solidFill>
                <a:schemeClr val="accent2">
                  <a:lumMod val="50000"/>
                </a:schemeClr>
              </a:solidFill>
              <a:effectLst/>
              <a:latin typeface="Times New Roman" pitchFamily="18" charset="0"/>
              <a:cs typeface="Times New Roman" pitchFamily="18" charset="0"/>
            </a:endParaRPr>
          </a:p>
          <a:p>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Azərbaycanda</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Yuvenal</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Ədliyyə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Yuvenile</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Yustice</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in Azerbaijan : 1998-2005 / </a:t>
            </a:r>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Hüquqları</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üzrə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Azərbaycan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QHT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Alyansı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Bakı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2006. - 112 s. </a:t>
            </a:r>
          </a:p>
          <a:p>
            <a:endParaRPr lang="az-Latn-AZ" b="1" i="1" dirty="0" smtClean="0">
              <a:ln>
                <a:solidFill>
                  <a:srgbClr val="FFC000"/>
                </a:solidFill>
              </a:ln>
              <a:solidFill>
                <a:schemeClr val="accent2">
                  <a:lumMod val="50000"/>
                </a:schemeClr>
              </a:solidFill>
              <a:effectLst/>
              <a:latin typeface="Times New Roman" pitchFamily="18" charset="0"/>
              <a:cs typeface="Times New Roman" pitchFamily="18" charset="0"/>
            </a:endParaRPr>
          </a:p>
          <a:p>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hüquqları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hamı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üçün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Uşaqları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dinləyək</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onların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iştirakını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təmin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edək</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20 noyabr1989-cu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ildə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qəbul</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edilmiş</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BMT-</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nin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Hüquqları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haqqında</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Konvensiyası"nın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"20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illiyi"nə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və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Azərbaycan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Respublikasında</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ilinə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həsr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olunur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az-Latn-AZ" b="1" i="1" dirty="0" smtClean="0">
                <a:ln>
                  <a:solidFill>
                    <a:srgbClr val="FFC000"/>
                  </a:solidFill>
                </a:ln>
                <a:solidFill>
                  <a:schemeClr val="accent2">
                    <a:lumMod val="50000"/>
                  </a:schemeClr>
                </a:solidFill>
                <a:effectLst/>
                <a:latin typeface="Times New Roman" pitchFamily="18" charset="0"/>
                <a:cs typeface="Times New Roman" pitchFamily="18" charset="0"/>
              </a:rPr>
              <a:t>.</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endParaRPr lang="en-US" b="1" i="1" dirty="0">
              <a:ln>
                <a:solidFill>
                  <a:srgbClr val="FFC000"/>
                </a:solidFill>
              </a:ln>
              <a:solidFill>
                <a:schemeClr val="accent2">
                  <a:lumMod val="50000"/>
                </a:schemeClr>
              </a:solidFill>
              <a:effectLst/>
              <a:latin typeface="Times New Roman" pitchFamily="18" charset="0"/>
              <a:cs typeface="Times New Roman" pitchFamily="18" charset="0"/>
            </a:endParaRPr>
          </a:p>
          <a:p>
            <a:endParaRPr lang="az-Latn-AZ" b="1" i="1" dirty="0" smtClean="0">
              <a:ln>
                <a:solidFill>
                  <a:srgbClr val="FFC000"/>
                </a:solidFill>
              </a:ln>
              <a:solidFill>
                <a:schemeClr val="accent2">
                  <a:lumMod val="50000"/>
                </a:schemeClr>
              </a:solidFill>
              <a:effectLst/>
              <a:latin typeface="Times New Roman" pitchFamily="18" charset="0"/>
              <a:cs typeface="Times New Roman" pitchFamily="18" charset="0"/>
            </a:endParaRPr>
          </a:p>
          <a:p>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Uşaq</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hüquqları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üzrə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pilləli</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tədrislə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bağlı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seçilmiş</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mövzular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Azərbaycan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Raepublikası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Təhsil</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Nazirliyinin</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5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noyabr</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2009-cu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il</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tarixli</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1231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saylı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əmri</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ilə</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dərs</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vəsaiti</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kimi</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təsdiq</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smtClean="0">
                <a:ln>
                  <a:solidFill>
                    <a:srgbClr val="FFC000"/>
                  </a:solidFill>
                </a:ln>
                <a:solidFill>
                  <a:schemeClr val="accent2">
                    <a:lumMod val="50000"/>
                  </a:schemeClr>
                </a:solidFill>
                <a:effectLst/>
                <a:latin typeface="Times New Roman" pitchFamily="18" charset="0"/>
                <a:cs typeface="Times New Roman" pitchFamily="18" charset="0"/>
              </a:rPr>
              <a:t>edilmişdir</a:t>
            </a:r>
            <a:r>
              <a:rPr lang="az-Latn-AZ" b="1" i="1" dirty="0" smtClean="0">
                <a:ln>
                  <a:solidFill>
                    <a:srgbClr val="FFC000"/>
                  </a:solidFill>
                </a:ln>
                <a:solidFill>
                  <a:schemeClr val="accent2">
                    <a:lumMod val="50000"/>
                  </a:schemeClr>
                </a:solidFill>
                <a:effectLst/>
                <a:latin typeface="Times New Roman" pitchFamily="18" charset="0"/>
                <a:cs typeface="Times New Roman" pitchFamily="18" charset="0"/>
              </a:rPr>
              <a:t>.</a:t>
            </a:r>
            <a:r>
              <a:rPr lang="en-US" b="1" i="1" dirty="0" smtClean="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a:t>
            </a:r>
            <a:r>
              <a:rPr lang="en-US" b="1" i="1" dirty="0" err="1">
                <a:ln>
                  <a:solidFill>
                    <a:srgbClr val="FFC000"/>
                  </a:solidFill>
                </a:ln>
                <a:solidFill>
                  <a:schemeClr val="accent2">
                    <a:lumMod val="50000"/>
                  </a:schemeClr>
                </a:solidFill>
                <a:effectLst/>
                <a:latin typeface="Times New Roman" pitchFamily="18" charset="0"/>
                <a:cs typeface="Times New Roman" pitchFamily="18" charset="0"/>
              </a:rPr>
              <a:t>Bakı</a:t>
            </a:r>
            <a:r>
              <a:rPr lang="en-US" b="1" i="1" dirty="0">
                <a:ln>
                  <a:solidFill>
                    <a:srgbClr val="FFC000"/>
                  </a:solidFill>
                </a:ln>
                <a:solidFill>
                  <a:schemeClr val="accent2">
                    <a:lumMod val="50000"/>
                  </a:schemeClr>
                </a:solidFill>
                <a:effectLst/>
                <a:latin typeface="Times New Roman" pitchFamily="18" charset="0"/>
                <a:cs typeface="Times New Roman" pitchFamily="18" charset="0"/>
              </a:rPr>
              <a:t> : 2009. - 288 s. </a:t>
            </a:r>
          </a:p>
          <a:p>
            <a:endParaRPr lang="en-US" b="1" i="1" dirty="0">
              <a:ln>
                <a:solidFill>
                  <a:srgbClr val="FFC000"/>
                </a:solidFill>
              </a:ln>
              <a:solidFill>
                <a:schemeClr val="accent3">
                  <a:lumMod val="75000"/>
                </a:schemeClr>
              </a:solidFill>
              <a:effectLst>
                <a:glow rad="101600">
                  <a:schemeClr val="accent3">
                    <a:satMod val="175000"/>
                    <a:alpha val="40000"/>
                  </a:schemeClr>
                </a:glow>
              </a:effectLst>
            </a:endParaRPr>
          </a:p>
          <a:p>
            <a:endParaRPr lang="en-US" b="1" i="1" dirty="0">
              <a:solidFill>
                <a:schemeClr val="accent3">
                  <a:lumMod val="75000"/>
                </a:schemeClr>
              </a:solidFill>
              <a:effectLst>
                <a:glow rad="101600">
                  <a:schemeClr val="accent3">
                    <a:satMod val="175000"/>
                    <a:alpha val="40000"/>
                  </a:schemeClr>
                </a:glow>
              </a:effectLst>
            </a:endParaRPr>
          </a:p>
          <a:p>
            <a:endParaRPr lang="en-US" b="1" i="1" dirty="0">
              <a:solidFill>
                <a:schemeClr val="accent3">
                  <a:lumMod val="75000"/>
                </a:schemeClr>
              </a:solidFill>
              <a:effectLst>
                <a:glow rad="101600">
                  <a:schemeClr val="accent3">
                    <a:satMod val="175000"/>
                    <a:alpha val="40000"/>
                  </a:schemeClr>
                </a:glow>
              </a:effectLst>
            </a:endParaRPr>
          </a:p>
          <a:p>
            <a:r>
              <a:rPr lang="en-US" b="1" i="1" dirty="0">
                <a:solidFill>
                  <a:schemeClr val="accent3">
                    <a:lumMod val="75000"/>
                  </a:schemeClr>
                </a:solidFill>
                <a:effectLst>
                  <a:glow rad="101600">
                    <a:schemeClr val="accent3">
                      <a:satMod val="175000"/>
                      <a:alpha val="40000"/>
                    </a:schemeClr>
                  </a:glow>
                </a:effectLst>
              </a:rPr>
              <a:t> </a:t>
            </a: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117205824"/>
      </p:ext>
    </p:extLst>
  </p:cSld>
  <p:clrMapOvr>
    <a:masterClrMapping/>
  </p:clrMapOvr>
  <mc:AlternateContent xmlns:mc="http://schemas.openxmlformats.org/markup-compatibility/2006" xmlns:p14="http://schemas.microsoft.com/office/powerpoint/2010/main">
    <mc:Choice Requires="p14">
      <p:transition spd="slow" p14:dur="2000" advTm="31565"/>
    </mc:Choice>
    <mc:Fallback xmlns="">
      <p:transition spd="slow" advTm="31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arn(inVertical)">
                                      <p:cBhvr>
                                        <p:cTn id="23" dur="500"/>
                                        <p:tgtEl>
                                          <p:spTgt spid="2">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barn(inVertical)">
                                      <p:cBhvr>
                                        <p:cTn id="26" dur="500"/>
                                        <p:tgtEl>
                                          <p:spTgt spid="2">
                                            <p:txEl>
                                              <p:pRg st="8" end="8"/>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barn(inVertical)">
                                      <p:cBhvr>
                                        <p:cTn id="29" dur="500"/>
                                        <p:tgtEl>
                                          <p:spTgt spid="2">
                                            <p:txEl>
                                              <p:pRg st="10" end="1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barn(inVertical)">
                                      <p:cBhvr>
                                        <p:cTn id="32" dur="500"/>
                                        <p:tgtEl>
                                          <p:spTgt spid="2">
                                            <p:txEl>
                                              <p:pRg st="12" end="1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barn(inVertical)">
                                      <p:cBhvr>
                                        <p:cTn id="3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0" cy="6857999"/>
          </a:xfrm>
          <a:prstGeom prst="rect">
            <a:avLst/>
          </a:prstGeom>
        </p:spPr>
      </p:pic>
      <p:sp>
        <p:nvSpPr>
          <p:cNvPr id="2" name="Прямоугольник 1"/>
          <p:cNvSpPr/>
          <p:nvPr/>
        </p:nvSpPr>
        <p:spPr>
          <a:xfrm>
            <a:off x="2411760" y="476672"/>
            <a:ext cx="4572000" cy="5693866"/>
          </a:xfrm>
          <a:prstGeom prst="rect">
            <a:avLst/>
          </a:prstGeom>
        </p:spPr>
        <p:txBody>
          <a:bodyPr>
            <a:spAutoFit/>
          </a:bodyPr>
          <a:lstStyle/>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BİR KÖRPƏNİN NƏĞMƏSİ...</a:t>
            </a:r>
          </a:p>
          <a:p>
            <a:endPar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endParaRP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Dünya cənnətə dönər,</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bir körpə nəğməsiylə!...</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Ürəklərə eşq qonar,</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onların xoş səsiylə!...</a:t>
            </a:r>
          </a:p>
          <a:p>
            <a:endPar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endParaRP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İki qəlbin qurduğu,</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dünya da onlarındır...</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Həyatdakı ən böyük </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məna da onlarındır...</a:t>
            </a:r>
          </a:p>
          <a:p>
            <a:endPar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endParaRP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Onlarındır bu həyat,</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onlarındır səadət...</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Şəfəq saçan Günəş də,</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arzu,istək,məhəbbət!...</a:t>
            </a:r>
          </a:p>
          <a:p>
            <a:endPar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endParaRP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Onlar gülsə-sevinsə,</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nur enəcək dünyaya...</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Qəmlənsələr</a:t>
            </a:r>
            <a:r>
              <a:rPr lang="az-Latn-AZ" sz="14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a:t>
            </a:r>
            <a:r>
              <a:rPr lang="en-US" sz="14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 </a:t>
            </a:r>
            <a:r>
              <a:rPr lang="az-Latn-AZ" sz="1400" b="1" i="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bir </a:t>
            </a:r>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zülmət,</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dərd çökəcək dünyaya!...</a:t>
            </a:r>
          </a:p>
          <a:p>
            <a:endPar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endParaRP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Dünya cənnətə dönər,</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bir körpə nəğməsiylə!...</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Ürəklərə eşq qonar,</a:t>
            </a:r>
          </a:p>
          <a:p>
            <a:r>
              <a:rPr lang="az-Latn-AZ" sz="1400" b="1" i="1" dirty="0">
                <a:solidFill>
                  <a:srgbClr val="C00000"/>
                </a:solidFill>
                <a:effectLst>
                  <a:glow rad="63500">
                    <a:schemeClr val="accent3">
                      <a:satMod val="175000"/>
                      <a:alpha val="40000"/>
                    </a:schemeClr>
                  </a:glow>
                </a:effectLst>
                <a:latin typeface="Times New Roman" pitchFamily="18" charset="0"/>
                <a:cs typeface="Times New Roman" pitchFamily="18" charset="0"/>
              </a:rPr>
              <a:t>onların xoş səsiylə!...</a:t>
            </a: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143364589"/>
      </p:ext>
    </p:extLst>
  </p:cSld>
  <p:clrMapOvr>
    <a:masterClrMapping/>
  </p:clrMapOvr>
  <mc:AlternateContent xmlns:mc="http://schemas.openxmlformats.org/markup-compatibility/2006" xmlns:p14="http://schemas.microsoft.com/office/powerpoint/2010/main">
    <mc:Choice Requires="p14">
      <p:transition spd="slow" p14:dur="2000" advTm="26171"/>
    </mc:Choice>
    <mc:Fallback xmlns="">
      <p:transition spd="slow" advTm="26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anim calcmode="lin" valueType="num">
                                      <p:cBhvr>
                                        <p:cTn id="12"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2">
                                            <p:txEl>
                                              <p:pRg st="0" end="0"/>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anim calcmode="lin" valueType="num">
                                      <p:cBhvr>
                                        <p:cTn id="17"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8" dur="2000" fill="hold"/>
                                        <p:tgtEl>
                                          <p:spTgt spid="2">
                                            <p:txEl>
                                              <p:pRg st="2" end="2"/>
                                            </p:txEl>
                                          </p:spTgt>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anim calcmode="lin" valueType="num">
                                      <p:cBhvr>
                                        <p:cTn id="22"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3" end="3"/>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2000"/>
                                        <p:tgtEl>
                                          <p:spTgt spid="2">
                                            <p:txEl>
                                              <p:pRg st="4" end="4"/>
                                            </p:txEl>
                                          </p:spTgt>
                                        </p:tgtEl>
                                      </p:cBhvr>
                                    </p:animEffect>
                                    <p:anim calcmode="lin" valueType="num">
                                      <p:cBhvr>
                                        <p:cTn id="27"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8" dur="2000" fill="hold"/>
                                        <p:tgtEl>
                                          <p:spTgt spid="2">
                                            <p:txEl>
                                              <p:pRg st="4" end="4"/>
                                            </p:txEl>
                                          </p:spTgt>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2000"/>
                                        <p:tgtEl>
                                          <p:spTgt spid="2">
                                            <p:txEl>
                                              <p:pRg st="5" end="5"/>
                                            </p:txEl>
                                          </p:spTgt>
                                        </p:tgtEl>
                                      </p:cBhvr>
                                    </p:animEffect>
                                    <p:anim calcmode="lin" valueType="num">
                                      <p:cBhvr>
                                        <p:cTn id="32"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3" dur="2000" fill="hold"/>
                                        <p:tgtEl>
                                          <p:spTgt spid="2">
                                            <p:txEl>
                                              <p:pRg st="5" end="5"/>
                                            </p:txEl>
                                          </p:spTgt>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2000"/>
                                        <p:tgtEl>
                                          <p:spTgt spid="2">
                                            <p:txEl>
                                              <p:pRg st="7" end="7"/>
                                            </p:txEl>
                                          </p:spTgt>
                                        </p:tgtEl>
                                      </p:cBhvr>
                                    </p:animEffect>
                                    <p:anim calcmode="lin" valueType="num">
                                      <p:cBhvr>
                                        <p:cTn id="37"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38" dur="2000" fill="hold"/>
                                        <p:tgtEl>
                                          <p:spTgt spid="2">
                                            <p:txEl>
                                              <p:pRg st="7" end="7"/>
                                            </p:txEl>
                                          </p:spTgt>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2000"/>
                                        <p:tgtEl>
                                          <p:spTgt spid="2">
                                            <p:txEl>
                                              <p:pRg st="8" end="8"/>
                                            </p:txEl>
                                          </p:spTgt>
                                        </p:tgtEl>
                                      </p:cBhvr>
                                    </p:animEffect>
                                    <p:anim calcmode="lin" valueType="num">
                                      <p:cBhvr>
                                        <p:cTn id="42"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43" dur="2000" fill="hold"/>
                                        <p:tgtEl>
                                          <p:spTgt spid="2">
                                            <p:txEl>
                                              <p:pRg st="8" end="8"/>
                                            </p:txEl>
                                          </p:spTgt>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2000"/>
                                        <p:tgtEl>
                                          <p:spTgt spid="2">
                                            <p:txEl>
                                              <p:pRg st="9" end="9"/>
                                            </p:txEl>
                                          </p:spTgt>
                                        </p:tgtEl>
                                      </p:cBhvr>
                                    </p:animEffect>
                                    <p:anim calcmode="lin" valueType="num">
                                      <p:cBhvr>
                                        <p:cTn id="47"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48" dur="2000" fill="hold"/>
                                        <p:tgtEl>
                                          <p:spTgt spid="2">
                                            <p:txEl>
                                              <p:pRg st="9" end="9"/>
                                            </p:txEl>
                                          </p:spTgt>
                                        </p:tgtEl>
                                        <p:attrNameLst>
                                          <p:attrName>ppt_h</p:attrName>
                                        </p:attrNameLst>
                                      </p:cBhvr>
                                      <p:tavLst>
                                        <p:tav tm="0">
                                          <p:val>
                                            <p:strVal val="#ppt_h"/>
                                          </p:val>
                                        </p:tav>
                                        <p:tav tm="100000">
                                          <p:val>
                                            <p:strVal val="#ppt_h"/>
                                          </p:val>
                                        </p:tav>
                                      </p:tavLst>
                                    </p:anim>
                                  </p:childTnLst>
                                </p:cTn>
                              </p:par>
                              <p:par>
                                <p:cTn id="49" presetID="45"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2000"/>
                                        <p:tgtEl>
                                          <p:spTgt spid="2">
                                            <p:txEl>
                                              <p:pRg st="10" end="10"/>
                                            </p:txEl>
                                          </p:spTgt>
                                        </p:tgtEl>
                                      </p:cBhvr>
                                    </p:animEffect>
                                    <p:anim calcmode="lin" valueType="num">
                                      <p:cBhvr>
                                        <p:cTn id="52" dur="2000" fill="hold"/>
                                        <p:tgtEl>
                                          <p:spTgt spid="2">
                                            <p:txEl>
                                              <p:pRg st="10" end="10"/>
                                            </p:txEl>
                                          </p:spTgt>
                                        </p:tgtEl>
                                        <p:attrNameLst>
                                          <p:attrName>ppt_w</p:attrName>
                                        </p:attrNameLst>
                                      </p:cBhvr>
                                      <p:tavLst>
                                        <p:tav tm="0" fmla="#ppt_w*sin(2.5*pi*$)">
                                          <p:val>
                                            <p:fltVal val="0"/>
                                          </p:val>
                                        </p:tav>
                                        <p:tav tm="100000">
                                          <p:val>
                                            <p:fltVal val="1"/>
                                          </p:val>
                                        </p:tav>
                                      </p:tavLst>
                                    </p:anim>
                                    <p:anim calcmode="lin" valueType="num">
                                      <p:cBhvr>
                                        <p:cTn id="53" dur="2000" fill="hold"/>
                                        <p:tgtEl>
                                          <p:spTgt spid="2">
                                            <p:txEl>
                                              <p:pRg st="10" end="10"/>
                                            </p:txEl>
                                          </p:spTgt>
                                        </p:tgtEl>
                                        <p:attrNameLst>
                                          <p:attrName>ppt_h</p:attrName>
                                        </p:attrNameLst>
                                      </p:cBhvr>
                                      <p:tavLst>
                                        <p:tav tm="0">
                                          <p:val>
                                            <p:strVal val="#ppt_h"/>
                                          </p:val>
                                        </p:tav>
                                        <p:tav tm="100000">
                                          <p:val>
                                            <p:strVal val="#ppt_h"/>
                                          </p:val>
                                        </p:tav>
                                      </p:tavLst>
                                    </p:anim>
                                  </p:childTnLst>
                                </p:cTn>
                              </p:par>
                              <p:par>
                                <p:cTn id="54" presetID="45" presetClass="entr" presetSubtype="0" fill="hold" nodeType="with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animEffect transition="in" filter="fade">
                                      <p:cBhvr>
                                        <p:cTn id="56" dur="2000"/>
                                        <p:tgtEl>
                                          <p:spTgt spid="2">
                                            <p:txEl>
                                              <p:pRg st="12" end="12"/>
                                            </p:txEl>
                                          </p:spTgt>
                                        </p:tgtEl>
                                      </p:cBhvr>
                                    </p:animEffect>
                                    <p:anim calcmode="lin" valueType="num">
                                      <p:cBhvr>
                                        <p:cTn id="57" dur="2000" fill="hold"/>
                                        <p:tgtEl>
                                          <p:spTgt spid="2">
                                            <p:txEl>
                                              <p:pRg st="12" end="12"/>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
                                            <p:txEl>
                                              <p:pRg st="12" end="12"/>
                                            </p:txEl>
                                          </p:spTgt>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Effect transition="in" filter="fade">
                                      <p:cBhvr>
                                        <p:cTn id="61" dur="2000"/>
                                        <p:tgtEl>
                                          <p:spTgt spid="2">
                                            <p:txEl>
                                              <p:pRg st="13" end="13"/>
                                            </p:txEl>
                                          </p:spTgt>
                                        </p:tgtEl>
                                      </p:cBhvr>
                                    </p:animEffect>
                                    <p:anim calcmode="lin" valueType="num">
                                      <p:cBhvr>
                                        <p:cTn id="62" dur="2000" fill="hold"/>
                                        <p:tgtEl>
                                          <p:spTgt spid="2">
                                            <p:txEl>
                                              <p:pRg st="13" end="13"/>
                                            </p:txEl>
                                          </p:spTgt>
                                        </p:tgtEl>
                                        <p:attrNameLst>
                                          <p:attrName>ppt_w</p:attrName>
                                        </p:attrNameLst>
                                      </p:cBhvr>
                                      <p:tavLst>
                                        <p:tav tm="0" fmla="#ppt_w*sin(2.5*pi*$)">
                                          <p:val>
                                            <p:fltVal val="0"/>
                                          </p:val>
                                        </p:tav>
                                        <p:tav tm="100000">
                                          <p:val>
                                            <p:fltVal val="1"/>
                                          </p:val>
                                        </p:tav>
                                      </p:tavLst>
                                    </p:anim>
                                    <p:anim calcmode="lin" valueType="num">
                                      <p:cBhvr>
                                        <p:cTn id="63" dur="2000" fill="hold"/>
                                        <p:tgtEl>
                                          <p:spTgt spid="2">
                                            <p:txEl>
                                              <p:pRg st="13" end="13"/>
                                            </p:txEl>
                                          </p:spTgt>
                                        </p:tgtEl>
                                        <p:attrNameLst>
                                          <p:attrName>ppt_h</p:attrName>
                                        </p:attrNameLst>
                                      </p:cBhvr>
                                      <p:tavLst>
                                        <p:tav tm="0">
                                          <p:val>
                                            <p:strVal val="#ppt_h"/>
                                          </p:val>
                                        </p:tav>
                                        <p:tav tm="100000">
                                          <p:val>
                                            <p:strVal val="#ppt_h"/>
                                          </p:val>
                                        </p:tav>
                                      </p:tavLst>
                                    </p:anim>
                                  </p:childTnLst>
                                </p:cTn>
                              </p:par>
                              <p:par>
                                <p:cTn id="64" presetID="45" presetClass="entr" presetSubtype="0" fill="hold" nodeType="withEffect">
                                  <p:stCondLst>
                                    <p:cond delay="0"/>
                                  </p:stCondLst>
                                  <p:childTnLst>
                                    <p:set>
                                      <p:cBhvr>
                                        <p:cTn id="65" dur="1" fill="hold">
                                          <p:stCondLst>
                                            <p:cond delay="0"/>
                                          </p:stCondLst>
                                        </p:cTn>
                                        <p:tgtEl>
                                          <p:spTgt spid="2">
                                            <p:txEl>
                                              <p:pRg st="14" end="14"/>
                                            </p:txEl>
                                          </p:spTgt>
                                        </p:tgtEl>
                                        <p:attrNameLst>
                                          <p:attrName>style.visibility</p:attrName>
                                        </p:attrNameLst>
                                      </p:cBhvr>
                                      <p:to>
                                        <p:strVal val="visible"/>
                                      </p:to>
                                    </p:set>
                                    <p:animEffect transition="in" filter="fade">
                                      <p:cBhvr>
                                        <p:cTn id="66" dur="2000"/>
                                        <p:tgtEl>
                                          <p:spTgt spid="2">
                                            <p:txEl>
                                              <p:pRg st="14" end="14"/>
                                            </p:txEl>
                                          </p:spTgt>
                                        </p:tgtEl>
                                      </p:cBhvr>
                                    </p:animEffect>
                                    <p:anim calcmode="lin" valueType="num">
                                      <p:cBhvr>
                                        <p:cTn id="67" dur="2000" fill="hold"/>
                                        <p:tgtEl>
                                          <p:spTgt spid="2">
                                            <p:txEl>
                                              <p:pRg st="14" end="14"/>
                                            </p:txEl>
                                          </p:spTgt>
                                        </p:tgtEl>
                                        <p:attrNameLst>
                                          <p:attrName>ppt_w</p:attrName>
                                        </p:attrNameLst>
                                      </p:cBhvr>
                                      <p:tavLst>
                                        <p:tav tm="0" fmla="#ppt_w*sin(2.5*pi*$)">
                                          <p:val>
                                            <p:fltVal val="0"/>
                                          </p:val>
                                        </p:tav>
                                        <p:tav tm="100000">
                                          <p:val>
                                            <p:fltVal val="1"/>
                                          </p:val>
                                        </p:tav>
                                      </p:tavLst>
                                    </p:anim>
                                    <p:anim calcmode="lin" valueType="num">
                                      <p:cBhvr>
                                        <p:cTn id="68" dur="2000" fill="hold"/>
                                        <p:tgtEl>
                                          <p:spTgt spid="2">
                                            <p:txEl>
                                              <p:pRg st="14" end="14"/>
                                            </p:txEl>
                                          </p:spTgt>
                                        </p:tgtEl>
                                        <p:attrNameLst>
                                          <p:attrName>ppt_h</p:attrName>
                                        </p:attrNameLst>
                                      </p:cBhvr>
                                      <p:tavLst>
                                        <p:tav tm="0">
                                          <p:val>
                                            <p:strVal val="#ppt_h"/>
                                          </p:val>
                                        </p:tav>
                                        <p:tav tm="100000">
                                          <p:val>
                                            <p:strVal val="#ppt_h"/>
                                          </p:val>
                                        </p:tav>
                                      </p:tavLst>
                                    </p:anim>
                                  </p:childTnLst>
                                </p:cTn>
                              </p:par>
                              <p:par>
                                <p:cTn id="69" presetID="45" presetClass="entr" presetSubtype="0" fill="hold" nodeType="withEffect">
                                  <p:stCondLst>
                                    <p:cond delay="0"/>
                                  </p:stCondLst>
                                  <p:childTnLst>
                                    <p:set>
                                      <p:cBhvr>
                                        <p:cTn id="70" dur="1" fill="hold">
                                          <p:stCondLst>
                                            <p:cond delay="0"/>
                                          </p:stCondLst>
                                        </p:cTn>
                                        <p:tgtEl>
                                          <p:spTgt spid="2">
                                            <p:txEl>
                                              <p:pRg st="15" end="15"/>
                                            </p:txEl>
                                          </p:spTgt>
                                        </p:tgtEl>
                                        <p:attrNameLst>
                                          <p:attrName>style.visibility</p:attrName>
                                        </p:attrNameLst>
                                      </p:cBhvr>
                                      <p:to>
                                        <p:strVal val="visible"/>
                                      </p:to>
                                    </p:set>
                                    <p:animEffect transition="in" filter="fade">
                                      <p:cBhvr>
                                        <p:cTn id="71" dur="2000"/>
                                        <p:tgtEl>
                                          <p:spTgt spid="2">
                                            <p:txEl>
                                              <p:pRg st="15" end="15"/>
                                            </p:txEl>
                                          </p:spTgt>
                                        </p:tgtEl>
                                      </p:cBhvr>
                                    </p:animEffect>
                                    <p:anim calcmode="lin" valueType="num">
                                      <p:cBhvr>
                                        <p:cTn id="72" dur="2000" fill="hold"/>
                                        <p:tgtEl>
                                          <p:spTgt spid="2">
                                            <p:txEl>
                                              <p:pRg st="15" end="15"/>
                                            </p:txEl>
                                          </p:spTgt>
                                        </p:tgtEl>
                                        <p:attrNameLst>
                                          <p:attrName>ppt_w</p:attrName>
                                        </p:attrNameLst>
                                      </p:cBhvr>
                                      <p:tavLst>
                                        <p:tav tm="0" fmla="#ppt_w*sin(2.5*pi*$)">
                                          <p:val>
                                            <p:fltVal val="0"/>
                                          </p:val>
                                        </p:tav>
                                        <p:tav tm="100000">
                                          <p:val>
                                            <p:fltVal val="1"/>
                                          </p:val>
                                        </p:tav>
                                      </p:tavLst>
                                    </p:anim>
                                    <p:anim calcmode="lin" valueType="num">
                                      <p:cBhvr>
                                        <p:cTn id="73" dur="2000" fill="hold"/>
                                        <p:tgtEl>
                                          <p:spTgt spid="2">
                                            <p:txEl>
                                              <p:pRg st="15" end="15"/>
                                            </p:txEl>
                                          </p:spTgt>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
                                            <p:txEl>
                                              <p:pRg st="17" end="17"/>
                                            </p:txEl>
                                          </p:spTgt>
                                        </p:tgtEl>
                                        <p:attrNameLst>
                                          <p:attrName>style.visibility</p:attrName>
                                        </p:attrNameLst>
                                      </p:cBhvr>
                                      <p:to>
                                        <p:strVal val="visible"/>
                                      </p:to>
                                    </p:set>
                                    <p:animEffect transition="in" filter="fade">
                                      <p:cBhvr>
                                        <p:cTn id="76" dur="2000"/>
                                        <p:tgtEl>
                                          <p:spTgt spid="2">
                                            <p:txEl>
                                              <p:pRg st="17" end="17"/>
                                            </p:txEl>
                                          </p:spTgt>
                                        </p:tgtEl>
                                      </p:cBhvr>
                                    </p:animEffect>
                                    <p:anim calcmode="lin" valueType="num">
                                      <p:cBhvr>
                                        <p:cTn id="77" dur="2000" fill="hold"/>
                                        <p:tgtEl>
                                          <p:spTgt spid="2">
                                            <p:txEl>
                                              <p:pRg st="17" end="17"/>
                                            </p:txEl>
                                          </p:spTgt>
                                        </p:tgtEl>
                                        <p:attrNameLst>
                                          <p:attrName>ppt_w</p:attrName>
                                        </p:attrNameLst>
                                      </p:cBhvr>
                                      <p:tavLst>
                                        <p:tav tm="0" fmla="#ppt_w*sin(2.5*pi*$)">
                                          <p:val>
                                            <p:fltVal val="0"/>
                                          </p:val>
                                        </p:tav>
                                        <p:tav tm="100000">
                                          <p:val>
                                            <p:fltVal val="1"/>
                                          </p:val>
                                        </p:tav>
                                      </p:tavLst>
                                    </p:anim>
                                    <p:anim calcmode="lin" valueType="num">
                                      <p:cBhvr>
                                        <p:cTn id="78" dur="2000" fill="hold"/>
                                        <p:tgtEl>
                                          <p:spTgt spid="2">
                                            <p:txEl>
                                              <p:pRg st="17" end="17"/>
                                            </p:txEl>
                                          </p:spTgt>
                                        </p:tgtEl>
                                        <p:attrNameLst>
                                          <p:attrName>ppt_h</p:attrName>
                                        </p:attrNameLst>
                                      </p:cBhvr>
                                      <p:tavLst>
                                        <p:tav tm="0">
                                          <p:val>
                                            <p:strVal val="#ppt_h"/>
                                          </p:val>
                                        </p:tav>
                                        <p:tav tm="100000">
                                          <p:val>
                                            <p:strVal val="#ppt_h"/>
                                          </p:val>
                                        </p:tav>
                                      </p:tavLst>
                                    </p:anim>
                                  </p:childTnLst>
                                </p:cTn>
                              </p:par>
                              <p:par>
                                <p:cTn id="79" presetID="45" presetClass="entr" presetSubtype="0" fill="hold" nodeType="withEffect">
                                  <p:stCondLst>
                                    <p:cond delay="0"/>
                                  </p:stCondLst>
                                  <p:childTnLst>
                                    <p:set>
                                      <p:cBhvr>
                                        <p:cTn id="80" dur="1" fill="hold">
                                          <p:stCondLst>
                                            <p:cond delay="0"/>
                                          </p:stCondLst>
                                        </p:cTn>
                                        <p:tgtEl>
                                          <p:spTgt spid="2">
                                            <p:txEl>
                                              <p:pRg st="18" end="18"/>
                                            </p:txEl>
                                          </p:spTgt>
                                        </p:tgtEl>
                                        <p:attrNameLst>
                                          <p:attrName>style.visibility</p:attrName>
                                        </p:attrNameLst>
                                      </p:cBhvr>
                                      <p:to>
                                        <p:strVal val="visible"/>
                                      </p:to>
                                    </p:set>
                                    <p:animEffect transition="in" filter="fade">
                                      <p:cBhvr>
                                        <p:cTn id="81" dur="2000"/>
                                        <p:tgtEl>
                                          <p:spTgt spid="2">
                                            <p:txEl>
                                              <p:pRg st="18" end="18"/>
                                            </p:txEl>
                                          </p:spTgt>
                                        </p:tgtEl>
                                      </p:cBhvr>
                                    </p:animEffect>
                                    <p:anim calcmode="lin" valueType="num">
                                      <p:cBhvr>
                                        <p:cTn id="82" dur="2000" fill="hold"/>
                                        <p:tgtEl>
                                          <p:spTgt spid="2">
                                            <p:txEl>
                                              <p:pRg st="18" end="18"/>
                                            </p:txEl>
                                          </p:spTgt>
                                        </p:tgtEl>
                                        <p:attrNameLst>
                                          <p:attrName>ppt_w</p:attrName>
                                        </p:attrNameLst>
                                      </p:cBhvr>
                                      <p:tavLst>
                                        <p:tav tm="0" fmla="#ppt_w*sin(2.5*pi*$)">
                                          <p:val>
                                            <p:fltVal val="0"/>
                                          </p:val>
                                        </p:tav>
                                        <p:tav tm="100000">
                                          <p:val>
                                            <p:fltVal val="1"/>
                                          </p:val>
                                        </p:tav>
                                      </p:tavLst>
                                    </p:anim>
                                    <p:anim calcmode="lin" valueType="num">
                                      <p:cBhvr>
                                        <p:cTn id="83" dur="2000" fill="hold"/>
                                        <p:tgtEl>
                                          <p:spTgt spid="2">
                                            <p:txEl>
                                              <p:pRg st="18" end="18"/>
                                            </p:txEl>
                                          </p:spTgt>
                                        </p:tgtEl>
                                        <p:attrNameLst>
                                          <p:attrName>ppt_h</p:attrName>
                                        </p:attrNameLst>
                                      </p:cBhvr>
                                      <p:tavLst>
                                        <p:tav tm="0">
                                          <p:val>
                                            <p:strVal val="#ppt_h"/>
                                          </p:val>
                                        </p:tav>
                                        <p:tav tm="100000">
                                          <p:val>
                                            <p:strVal val="#ppt_h"/>
                                          </p:val>
                                        </p:tav>
                                      </p:tavLst>
                                    </p:anim>
                                  </p:childTnLst>
                                </p:cTn>
                              </p:par>
                              <p:par>
                                <p:cTn id="84" presetID="45" presetClass="entr" presetSubtype="0" fill="hold" nodeType="withEffect">
                                  <p:stCondLst>
                                    <p:cond delay="0"/>
                                  </p:stCondLst>
                                  <p:childTnLst>
                                    <p:set>
                                      <p:cBhvr>
                                        <p:cTn id="85" dur="1" fill="hold">
                                          <p:stCondLst>
                                            <p:cond delay="0"/>
                                          </p:stCondLst>
                                        </p:cTn>
                                        <p:tgtEl>
                                          <p:spTgt spid="2">
                                            <p:txEl>
                                              <p:pRg st="19" end="19"/>
                                            </p:txEl>
                                          </p:spTgt>
                                        </p:tgtEl>
                                        <p:attrNameLst>
                                          <p:attrName>style.visibility</p:attrName>
                                        </p:attrNameLst>
                                      </p:cBhvr>
                                      <p:to>
                                        <p:strVal val="visible"/>
                                      </p:to>
                                    </p:set>
                                    <p:animEffect transition="in" filter="fade">
                                      <p:cBhvr>
                                        <p:cTn id="86" dur="2000"/>
                                        <p:tgtEl>
                                          <p:spTgt spid="2">
                                            <p:txEl>
                                              <p:pRg st="19" end="19"/>
                                            </p:txEl>
                                          </p:spTgt>
                                        </p:tgtEl>
                                      </p:cBhvr>
                                    </p:animEffect>
                                    <p:anim calcmode="lin" valueType="num">
                                      <p:cBhvr>
                                        <p:cTn id="87" dur="2000" fill="hold"/>
                                        <p:tgtEl>
                                          <p:spTgt spid="2">
                                            <p:txEl>
                                              <p:pRg st="19" end="19"/>
                                            </p:txEl>
                                          </p:spTgt>
                                        </p:tgtEl>
                                        <p:attrNameLst>
                                          <p:attrName>ppt_w</p:attrName>
                                        </p:attrNameLst>
                                      </p:cBhvr>
                                      <p:tavLst>
                                        <p:tav tm="0" fmla="#ppt_w*sin(2.5*pi*$)">
                                          <p:val>
                                            <p:fltVal val="0"/>
                                          </p:val>
                                        </p:tav>
                                        <p:tav tm="100000">
                                          <p:val>
                                            <p:fltVal val="1"/>
                                          </p:val>
                                        </p:tav>
                                      </p:tavLst>
                                    </p:anim>
                                    <p:anim calcmode="lin" valueType="num">
                                      <p:cBhvr>
                                        <p:cTn id="88" dur="2000" fill="hold"/>
                                        <p:tgtEl>
                                          <p:spTgt spid="2">
                                            <p:txEl>
                                              <p:pRg st="19" end="19"/>
                                            </p:txEl>
                                          </p:spTgt>
                                        </p:tgtEl>
                                        <p:attrNameLst>
                                          <p:attrName>ppt_h</p:attrName>
                                        </p:attrNameLst>
                                      </p:cBhvr>
                                      <p:tavLst>
                                        <p:tav tm="0">
                                          <p:val>
                                            <p:strVal val="#ppt_h"/>
                                          </p:val>
                                        </p:tav>
                                        <p:tav tm="100000">
                                          <p:val>
                                            <p:strVal val="#ppt_h"/>
                                          </p:val>
                                        </p:tav>
                                      </p:tavLst>
                                    </p:anim>
                                  </p:childTnLst>
                                </p:cTn>
                              </p:par>
                              <p:par>
                                <p:cTn id="89" presetID="45" presetClass="entr" presetSubtype="0" fill="hold" nodeType="withEffect">
                                  <p:stCondLst>
                                    <p:cond delay="0"/>
                                  </p:stCondLst>
                                  <p:childTnLst>
                                    <p:set>
                                      <p:cBhvr>
                                        <p:cTn id="90" dur="1" fill="hold">
                                          <p:stCondLst>
                                            <p:cond delay="0"/>
                                          </p:stCondLst>
                                        </p:cTn>
                                        <p:tgtEl>
                                          <p:spTgt spid="2">
                                            <p:txEl>
                                              <p:pRg st="20" end="20"/>
                                            </p:txEl>
                                          </p:spTgt>
                                        </p:tgtEl>
                                        <p:attrNameLst>
                                          <p:attrName>style.visibility</p:attrName>
                                        </p:attrNameLst>
                                      </p:cBhvr>
                                      <p:to>
                                        <p:strVal val="visible"/>
                                      </p:to>
                                    </p:set>
                                    <p:animEffect transition="in" filter="fade">
                                      <p:cBhvr>
                                        <p:cTn id="91" dur="2000"/>
                                        <p:tgtEl>
                                          <p:spTgt spid="2">
                                            <p:txEl>
                                              <p:pRg st="20" end="20"/>
                                            </p:txEl>
                                          </p:spTgt>
                                        </p:tgtEl>
                                      </p:cBhvr>
                                    </p:animEffect>
                                    <p:anim calcmode="lin" valueType="num">
                                      <p:cBhvr>
                                        <p:cTn id="92" dur="2000" fill="hold"/>
                                        <p:tgtEl>
                                          <p:spTgt spid="2">
                                            <p:txEl>
                                              <p:pRg st="20" end="20"/>
                                            </p:txEl>
                                          </p:spTgt>
                                        </p:tgtEl>
                                        <p:attrNameLst>
                                          <p:attrName>ppt_w</p:attrName>
                                        </p:attrNameLst>
                                      </p:cBhvr>
                                      <p:tavLst>
                                        <p:tav tm="0" fmla="#ppt_w*sin(2.5*pi*$)">
                                          <p:val>
                                            <p:fltVal val="0"/>
                                          </p:val>
                                        </p:tav>
                                        <p:tav tm="100000">
                                          <p:val>
                                            <p:fltVal val="1"/>
                                          </p:val>
                                        </p:tav>
                                      </p:tavLst>
                                    </p:anim>
                                    <p:anim calcmode="lin" valueType="num">
                                      <p:cBhvr>
                                        <p:cTn id="93" dur="2000" fill="hold"/>
                                        <p:tgtEl>
                                          <p:spTgt spid="2">
                                            <p:txEl>
                                              <p:pRg st="20" end="20"/>
                                            </p:txEl>
                                          </p:spTgt>
                                        </p:tgtEl>
                                        <p:attrNameLst>
                                          <p:attrName>ppt_h</p:attrName>
                                        </p:attrNameLst>
                                      </p:cBhvr>
                                      <p:tavLst>
                                        <p:tav tm="0">
                                          <p:val>
                                            <p:strVal val="#ppt_h"/>
                                          </p:val>
                                        </p:tav>
                                        <p:tav tm="100000">
                                          <p:val>
                                            <p:strVal val="#ppt_h"/>
                                          </p:val>
                                        </p:tav>
                                      </p:tavLst>
                                    </p:anim>
                                  </p:childTnLst>
                                </p:cTn>
                              </p:par>
                              <p:par>
                                <p:cTn id="94" presetID="45" presetClass="entr" presetSubtype="0" fill="hold" nodeType="withEffect">
                                  <p:stCondLst>
                                    <p:cond delay="0"/>
                                  </p:stCondLst>
                                  <p:childTnLst>
                                    <p:set>
                                      <p:cBhvr>
                                        <p:cTn id="95" dur="1" fill="hold">
                                          <p:stCondLst>
                                            <p:cond delay="0"/>
                                          </p:stCondLst>
                                        </p:cTn>
                                        <p:tgtEl>
                                          <p:spTgt spid="2">
                                            <p:txEl>
                                              <p:pRg st="22" end="22"/>
                                            </p:txEl>
                                          </p:spTgt>
                                        </p:tgtEl>
                                        <p:attrNameLst>
                                          <p:attrName>style.visibility</p:attrName>
                                        </p:attrNameLst>
                                      </p:cBhvr>
                                      <p:to>
                                        <p:strVal val="visible"/>
                                      </p:to>
                                    </p:set>
                                    <p:animEffect transition="in" filter="fade">
                                      <p:cBhvr>
                                        <p:cTn id="96" dur="2000"/>
                                        <p:tgtEl>
                                          <p:spTgt spid="2">
                                            <p:txEl>
                                              <p:pRg st="22" end="22"/>
                                            </p:txEl>
                                          </p:spTgt>
                                        </p:tgtEl>
                                      </p:cBhvr>
                                    </p:animEffect>
                                    <p:anim calcmode="lin" valueType="num">
                                      <p:cBhvr>
                                        <p:cTn id="97" dur="2000" fill="hold"/>
                                        <p:tgtEl>
                                          <p:spTgt spid="2">
                                            <p:txEl>
                                              <p:pRg st="22" end="22"/>
                                            </p:txEl>
                                          </p:spTgt>
                                        </p:tgtEl>
                                        <p:attrNameLst>
                                          <p:attrName>ppt_w</p:attrName>
                                        </p:attrNameLst>
                                      </p:cBhvr>
                                      <p:tavLst>
                                        <p:tav tm="0" fmla="#ppt_w*sin(2.5*pi*$)">
                                          <p:val>
                                            <p:fltVal val="0"/>
                                          </p:val>
                                        </p:tav>
                                        <p:tav tm="100000">
                                          <p:val>
                                            <p:fltVal val="1"/>
                                          </p:val>
                                        </p:tav>
                                      </p:tavLst>
                                    </p:anim>
                                    <p:anim calcmode="lin" valueType="num">
                                      <p:cBhvr>
                                        <p:cTn id="98" dur="2000" fill="hold"/>
                                        <p:tgtEl>
                                          <p:spTgt spid="2">
                                            <p:txEl>
                                              <p:pRg st="22" end="22"/>
                                            </p:txEl>
                                          </p:spTgt>
                                        </p:tgtEl>
                                        <p:attrNameLst>
                                          <p:attrName>ppt_h</p:attrName>
                                        </p:attrNameLst>
                                      </p:cBhvr>
                                      <p:tavLst>
                                        <p:tav tm="0">
                                          <p:val>
                                            <p:strVal val="#ppt_h"/>
                                          </p:val>
                                        </p:tav>
                                        <p:tav tm="100000">
                                          <p:val>
                                            <p:strVal val="#ppt_h"/>
                                          </p:val>
                                        </p:tav>
                                      </p:tavLst>
                                    </p:anim>
                                  </p:childTnLst>
                                </p:cTn>
                              </p:par>
                              <p:par>
                                <p:cTn id="99" presetID="45" presetClass="entr" presetSubtype="0" fill="hold" nodeType="withEffect">
                                  <p:stCondLst>
                                    <p:cond delay="0"/>
                                  </p:stCondLst>
                                  <p:childTnLst>
                                    <p:set>
                                      <p:cBhvr>
                                        <p:cTn id="100" dur="1" fill="hold">
                                          <p:stCondLst>
                                            <p:cond delay="0"/>
                                          </p:stCondLst>
                                        </p:cTn>
                                        <p:tgtEl>
                                          <p:spTgt spid="2">
                                            <p:txEl>
                                              <p:pRg st="23" end="23"/>
                                            </p:txEl>
                                          </p:spTgt>
                                        </p:tgtEl>
                                        <p:attrNameLst>
                                          <p:attrName>style.visibility</p:attrName>
                                        </p:attrNameLst>
                                      </p:cBhvr>
                                      <p:to>
                                        <p:strVal val="visible"/>
                                      </p:to>
                                    </p:set>
                                    <p:animEffect transition="in" filter="fade">
                                      <p:cBhvr>
                                        <p:cTn id="101" dur="2000"/>
                                        <p:tgtEl>
                                          <p:spTgt spid="2">
                                            <p:txEl>
                                              <p:pRg st="23" end="23"/>
                                            </p:txEl>
                                          </p:spTgt>
                                        </p:tgtEl>
                                      </p:cBhvr>
                                    </p:animEffect>
                                    <p:anim calcmode="lin" valueType="num">
                                      <p:cBhvr>
                                        <p:cTn id="102" dur="2000" fill="hold"/>
                                        <p:tgtEl>
                                          <p:spTgt spid="2">
                                            <p:txEl>
                                              <p:pRg st="23" end="23"/>
                                            </p:txEl>
                                          </p:spTgt>
                                        </p:tgtEl>
                                        <p:attrNameLst>
                                          <p:attrName>ppt_w</p:attrName>
                                        </p:attrNameLst>
                                      </p:cBhvr>
                                      <p:tavLst>
                                        <p:tav tm="0" fmla="#ppt_w*sin(2.5*pi*$)">
                                          <p:val>
                                            <p:fltVal val="0"/>
                                          </p:val>
                                        </p:tav>
                                        <p:tav tm="100000">
                                          <p:val>
                                            <p:fltVal val="1"/>
                                          </p:val>
                                        </p:tav>
                                      </p:tavLst>
                                    </p:anim>
                                    <p:anim calcmode="lin" valueType="num">
                                      <p:cBhvr>
                                        <p:cTn id="103" dur="2000" fill="hold"/>
                                        <p:tgtEl>
                                          <p:spTgt spid="2">
                                            <p:txEl>
                                              <p:pRg st="23" end="23"/>
                                            </p:txEl>
                                          </p:spTgt>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2">
                                            <p:txEl>
                                              <p:pRg st="24" end="24"/>
                                            </p:txEl>
                                          </p:spTgt>
                                        </p:tgtEl>
                                        <p:attrNameLst>
                                          <p:attrName>style.visibility</p:attrName>
                                        </p:attrNameLst>
                                      </p:cBhvr>
                                      <p:to>
                                        <p:strVal val="visible"/>
                                      </p:to>
                                    </p:set>
                                    <p:animEffect transition="in" filter="fade">
                                      <p:cBhvr>
                                        <p:cTn id="106" dur="2000"/>
                                        <p:tgtEl>
                                          <p:spTgt spid="2">
                                            <p:txEl>
                                              <p:pRg st="24" end="24"/>
                                            </p:txEl>
                                          </p:spTgt>
                                        </p:tgtEl>
                                      </p:cBhvr>
                                    </p:animEffect>
                                    <p:anim calcmode="lin" valueType="num">
                                      <p:cBhvr>
                                        <p:cTn id="107" dur="2000" fill="hold"/>
                                        <p:tgtEl>
                                          <p:spTgt spid="2">
                                            <p:txEl>
                                              <p:pRg st="24" end="24"/>
                                            </p:txEl>
                                          </p:spTgt>
                                        </p:tgtEl>
                                        <p:attrNameLst>
                                          <p:attrName>ppt_w</p:attrName>
                                        </p:attrNameLst>
                                      </p:cBhvr>
                                      <p:tavLst>
                                        <p:tav tm="0" fmla="#ppt_w*sin(2.5*pi*$)">
                                          <p:val>
                                            <p:fltVal val="0"/>
                                          </p:val>
                                        </p:tav>
                                        <p:tav tm="100000">
                                          <p:val>
                                            <p:fltVal val="1"/>
                                          </p:val>
                                        </p:tav>
                                      </p:tavLst>
                                    </p:anim>
                                    <p:anim calcmode="lin" valueType="num">
                                      <p:cBhvr>
                                        <p:cTn id="108" dur="2000" fill="hold"/>
                                        <p:tgtEl>
                                          <p:spTgt spid="2">
                                            <p:txEl>
                                              <p:pRg st="24" end="24"/>
                                            </p:txEl>
                                          </p:spTgt>
                                        </p:tgtEl>
                                        <p:attrNameLst>
                                          <p:attrName>ppt_h</p:attrName>
                                        </p:attrNameLst>
                                      </p:cBhvr>
                                      <p:tavLst>
                                        <p:tav tm="0">
                                          <p:val>
                                            <p:strVal val="#ppt_h"/>
                                          </p:val>
                                        </p:tav>
                                        <p:tav tm="100000">
                                          <p:val>
                                            <p:strVal val="#ppt_h"/>
                                          </p:val>
                                        </p:tav>
                                      </p:tavLst>
                                    </p:anim>
                                  </p:childTnLst>
                                </p:cTn>
                              </p:par>
                              <p:par>
                                <p:cTn id="109" presetID="45" presetClass="entr" presetSubtype="0" fill="hold" nodeType="withEffect">
                                  <p:stCondLst>
                                    <p:cond delay="0"/>
                                  </p:stCondLst>
                                  <p:childTnLst>
                                    <p:set>
                                      <p:cBhvr>
                                        <p:cTn id="110" dur="1" fill="hold">
                                          <p:stCondLst>
                                            <p:cond delay="0"/>
                                          </p:stCondLst>
                                        </p:cTn>
                                        <p:tgtEl>
                                          <p:spTgt spid="2">
                                            <p:txEl>
                                              <p:pRg st="25" end="25"/>
                                            </p:txEl>
                                          </p:spTgt>
                                        </p:tgtEl>
                                        <p:attrNameLst>
                                          <p:attrName>style.visibility</p:attrName>
                                        </p:attrNameLst>
                                      </p:cBhvr>
                                      <p:to>
                                        <p:strVal val="visible"/>
                                      </p:to>
                                    </p:set>
                                    <p:animEffect transition="in" filter="fade">
                                      <p:cBhvr>
                                        <p:cTn id="111" dur="2000"/>
                                        <p:tgtEl>
                                          <p:spTgt spid="2">
                                            <p:txEl>
                                              <p:pRg st="25" end="25"/>
                                            </p:txEl>
                                          </p:spTgt>
                                        </p:tgtEl>
                                      </p:cBhvr>
                                    </p:animEffect>
                                    <p:anim calcmode="lin" valueType="num">
                                      <p:cBhvr>
                                        <p:cTn id="112" dur="2000" fill="hold"/>
                                        <p:tgtEl>
                                          <p:spTgt spid="2">
                                            <p:txEl>
                                              <p:pRg st="25" end="25"/>
                                            </p:txEl>
                                          </p:spTgt>
                                        </p:tgtEl>
                                        <p:attrNameLst>
                                          <p:attrName>ppt_w</p:attrName>
                                        </p:attrNameLst>
                                      </p:cBhvr>
                                      <p:tavLst>
                                        <p:tav tm="0" fmla="#ppt_w*sin(2.5*pi*$)">
                                          <p:val>
                                            <p:fltVal val="0"/>
                                          </p:val>
                                        </p:tav>
                                        <p:tav tm="100000">
                                          <p:val>
                                            <p:fltVal val="1"/>
                                          </p:val>
                                        </p:tav>
                                      </p:tavLst>
                                    </p:anim>
                                    <p:anim calcmode="lin" valueType="num">
                                      <p:cBhvr>
                                        <p:cTn id="113" dur="2000" fill="hold"/>
                                        <p:tgtEl>
                                          <p:spTgt spid="2">
                                            <p:txEl>
                                              <p:pRg st="25" end="2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4"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56176" y="6525344"/>
            <a:ext cx="2987823" cy="338554"/>
          </a:xfrm>
          <a:prstGeom prst="rect">
            <a:avLst/>
          </a:prstGeom>
          <a:noFill/>
        </p:spPr>
        <p:txBody>
          <a:bodyPr wrap="square" rtlCol="0">
            <a:spAutoFit/>
          </a:bodyPr>
          <a:lstStyle/>
          <a:p>
            <a:r>
              <a:rPr lang="az-Latn-AZ" sz="1600" b="1" i="1" dirty="0" smtClean="0">
                <a:solidFill>
                  <a:srgbClr val="FF0000"/>
                </a:solidFill>
                <a:latin typeface="Times New Roman" pitchFamily="18" charset="0"/>
                <a:cs typeface="Times New Roman" pitchFamily="18" charset="0"/>
              </a:rPr>
              <a:t>Hazırladı :   Əhmədova S.</a:t>
            </a:r>
            <a:endParaRPr lang="ru-RU" sz="1600" b="1" i="1" dirty="0">
              <a:solidFill>
                <a:srgbClr val="FF0000"/>
              </a:soli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964921473"/>
      </p:ext>
    </p:extLst>
  </p:cSld>
  <p:clrMapOvr>
    <a:masterClrMapping/>
  </p:clrMapOvr>
  <mc:AlternateContent xmlns:mc="http://schemas.openxmlformats.org/markup-compatibility/2006" xmlns:p14="http://schemas.microsoft.com/office/powerpoint/2010/main">
    <mc:Choice Requires="p14">
      <p:transition spd="slow" p14:dur="2000" advTm="7832"/>
    </mc:Choice>
    <mc:Fallback xmlns="">
      <p:transition spd="slow" advTm="7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Horz">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179512" y="548680"/>
            <a:ext cx="8856984" cy="5632311"/>
          </a:xfrm>
          <a:prstGeom prst="rect">
            <a:avLst/>
          </a:prstGeom>
        </p:spPr>
        <p:txBody>
          <a:bodyPr wrap="square">
            <a:spAutoFit/>
          </a:bodyPr>
          <a:lstStyle/>
          <a:p>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Uşaqların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Beynəlxalq</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Müdafiəsi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Günü</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nün qeyd olunması</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1 iyun</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1950-ci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ildə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BMT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Baş</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Assambleyası</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tərəfindən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qərara</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alınıb</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Həmin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gün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təşkil</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olunan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Qadınların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Beynəlxalq</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Konfransı"nda</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hüquqlarının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təmin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edilməsi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ilə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bağlı</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təkliflər</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səslənib</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və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elə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həmin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tədbirdə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də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1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iyun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tarixini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uşaqların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beynəlxalq</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müdafiəsinə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həsr</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etmək</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qərarı</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verilib</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Bundan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sonra</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iyunun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1-i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Uşaqların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Beynəlxalq</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Müdafiəsi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Günü</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kimi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tarixə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düşüb</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Dünyanın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əksər</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ölkələrində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olduğu</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kimi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bu</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gün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u="sng"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Azərbaycanda </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da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qeyd</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edilir</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a:t>
            </a:r>
          </a:p>
          <a:p>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Bu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bayramla</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yanaşı</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BMT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nin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Baş</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Assambleyası</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tərəfindən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20 noyabr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tarixində</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Ümumdünya Uşaqlar Günü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də</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qeyd</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olunur</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Ümumdünya</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Uşaqlar</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Günü</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1954</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cü</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ildə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BMT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nin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Baş</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Assambleyasının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№836 (IX)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saylı</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qətnaməsində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1956</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cı</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ildən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bütün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dövlətlərdə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uşaqların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şərəfinə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keçirilməsi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tövsiyə</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olunan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bayram</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kimi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qeyd</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olunub</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a:t>
            </a:r>
          </a:p>
          <a:p>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Azərbaycan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Respublikasının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Prezidenti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İlham Əliyev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Azərbaycan</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Respublikasında</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uşaqlara</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dövlət</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qayğısının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gücləndirilməsi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problemlərinə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vətəndaş</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cəmiyyəti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qurumlarının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diqqətinin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artırılması</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və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ölkənin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uşaqlarla</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bağlı</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demoqrafik</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perspektivlərinin</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müəyyənləşdirilməsi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məqsədi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ilə</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2008-ci</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 ilin </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22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dekabr</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tarixi</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ndə</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sərəncam</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imzalamış</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 idi</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Sərəncama</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gö</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rə </a:t>
            </a:r>
            <a:r>
              <a:rPr lang="az-Latn-AZ" sz="2000" b="1" i="1" dirty="0">
                <a:ln>
                  <a:solidFill>
                    <a:srgbClr val="FFC000"/>
                  </a:solidFill>
                </a:ln>
                <a:solidFill>
                  <a:schemeClr val="accent3">
                    <a:lumMod val="50000"/>
                  </a:schemeClr>
                </a:solidFill>
                <a:effectLst/>
                <a:latin typeface="Times New Roman" pitchFamily="18" charset="0"/>
                <a:cs typeface="Times New Roman" pitchFamily="18" charset="0"/>
              </a:rPr>
              <a:t>2009</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-cu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il</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Azərbaycanda </a:t>
            </a:r>
            <a:r>
              <a:rPr lang="en-US" sz="2000" b="1" i="1" dirty="0" smtClean="0">
                <a:ln>
                  <a:solidFill>
                    <a:srgbClr val="FFC000"/>
                  </a:solidFill>
                </a:ln>
                <a:solidFill>
                  <a:schemeClr val="accent3">
                    <a:lumMod val="50000"/>
                  </a:schemeClr>
                </a:solidFill>
                <a:effectLst/>
                <a:latin typeface="Times New Roman" pitchFamily="18" charset="0"/>
                <a:cs typeface="Times New Roman" pitchFamily="18" charset="0"/>
              </a:rPr>
              <a:t>"</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Uşaq</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a:ln>
                  <a:solidFill>
                    <a:srgbClr val="FFC000"/>
                  </a:solidFill>
                </a:ln>
                <a:solidFill>
                  <a:schemeClr val="accent3">
                    <a:lumMod val="50000"/>
                  </a:schemeClr>
                </a:solidFill>
                <a:effectLst/>
                <a:latin typeface="Times New Roman" pitchFamily="18" charset="0"/>
                <a:cs typeface="Times New Roman" pitchFamily="18" charset="0"/>
              </a:rPr>
              <a:t>ili</a:t>
            </a:r>
            <a:r>
              <a:rPr lang="en-US" sz="2000" b="1" i="1" dirty="0">
                <a:ln>
                  <a:solidFill>
                    <a:srgbClr val="FFC000"/>
                  </a:solidFill>
                </a:ln>
                <a:solidFill>
                  <a:schemeClr val="accent3">
                    <a:lumMod val="50000"/>
                  </a:schemeClr>
                </a:solidFill>
                <a:effectLst/>
                <a:latin typeface="Times New Roman" pitchFamily="18" charset="0"/>
                <a:cs typeface="Times New Roman" pitchFamily="18" charset="0"/>
              </a:rPr>
              <a:t>" </a:t>
            </a:r>
            <a:r>
              <a:rPr lang="en-US" sz="2000" b="1" i="1" dirty="0" err="1" smtClean="0">
                <a:ln>
                  <a:solidFill>
                    <a:srgbClr val="FFC000"/>
                  </a:solidFill>
                </a:ln>
                <a:solidFill>
                  <a:schemeClr val="accent3">
                    <a:lumMod val="50000"/>
                  </a:schemeClr>
                </a:solidFill>
                <a:effectLst/>
                <a:latin typeface="Times New Roman" pitchFamily="18" charset="0"/>
                <a:cs typeface="Times New Roman" pitchFamily="18" charset="0"/>
              </a:rPr>
              <a:t>elan</a:t>
            </a:r>
            <a:r>
              <a:rPr lang="az-Latn-AZ" sz="2000" b="1" i="1" dirty="0" smtClean="0">
                <a:ln>
                  <a:solidFill>
                    <a:srgbClr val="FFC000"/>
                  </a:solidFill>
                </a:ln>
                <a:solidFill>
                  <a:schemeClr val="accent3">
                    <a:lumMod val="50000"/>
                  </a:schemeClr>
                </a:solidFill>
                <a:effectLst/>
                <a:latin typeface="Times New Roman" pitchFamily="18" charset="0"/>
                <a:cs typeface="Times New Roman" pitchFamily="18" charset="0"/>
              </a:rPr>
              <a:t> edilmişdi.</a:t>
            </a:r>
            <a:endParaRPr lang="en-US" sz="2000" b="1" i="1" dirty="0">
              <a:ln>
                <a:solidFill>
                  <a:srgbClr val="FFC000"/>
                </a:solidFill>
              </a:ln>
              <a:solidFill>
                <a:schemeClr val="accent3">
                  <a:lumMod val="50000"/>
                </a:schemeClr>
              </a:solidFill>
              <a:effectLst/>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78768462"/>
      </p:ext>
    </p:extLst>
  </p:cSld>
  <p:clrMapOvr>
    <a:masterClrMapping/>
  </p:clrMapOvr>
  <mc:AlternateContent xmlns:mc="http://schemas.openxmlformats.org/markup-compatibility/2006" xmlns:p14="http://schemas.microsoft.com/office/powerpoint/2010/main">
    <mc:Choice Requires="p14">
      <p:transition spd="slow" p14:dur="2000" advTm="91436"/>
    </mc:Choice>
    <mc:Fallback xmlns="">
      <p:transition spd="slow" advTm="91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UpDiag">
          <a:fgClr>
            <a:schemeClr val="bg2">
              <a:lumMod val="75000"/>
            </a:schemeClr>
          </a:fgClr>
          <a:bgClr>
            <a:schemeClr val="bg1"/>
          </a:bgClr>
        </a:patt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1556792"/>
            <a:ext cx="2964929" cy="3600400"/>
          </a:xfrm>
          <a:prstGeom prst="roundRect">
            <a:avLst>
              <a:gd name="adj" fmla="val 11111"/>
            </a:avLst>
          </a:prstGeom>
          <a:ln w="190500" cap="rnd">
            <a:solidFill>
              <a:schemeClr val="accent6">
                <a:lumMod val="50000"/>
              </a:schemeClr>
            </a:solidFill>
            <a:prstDash val="solid"/>
          </a:ln>
          <a:effectLst>
            <a:glow rad="228600">
              <a:schemeClr val="accent3">
                <a:satMod val="175000"/>
                <a:alpha val="40000"/>
              </a:scheme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Прямоугольник 2"/>
          <p:cNvSpPr/>
          <p:nvPr/>
        </p:nvSpPr>
        <p:spPr>
          <a:xfrm>
            <a:off x="683568" y="1124744"/>
            <a:ext cx="4572000" cy="4247317"/>
          </a:xfrm>
          <a:prstGeom prst="rect">
            <a:avLst/>
          </a:prstGeom>
        </p:spPr>
        <p:txBody>
          <a:bodyPr>
            <a:spAutoFit/>
          </a:bodyPr>
          <a:lstStyle/>
          <a:p>
            <a:r>
              <a:rPr lang="az-Latn-AZ" b="1" i="1" dirty="0">
                <a:ln>
                  <a:solidFill>
                    <a:srgbClr val="FFC000"/>
                  </a:solidFill>
                </a:ln>
                <a:solidFill>
                  <a:schemeClr val="accent6">
                    <a:lumMod val="50000"/>
                  </a:schemeClr>
                </a:solidFill>
                <a:latin typeface="Times New Roman" pitchFamily="18" charset="0"/>
                <a:cs typeface="Times New Roman" pitchFamily="18" charset="0"/>
              </a:rPr>
              <a:t>1924</a:t>
            </a:r>
            <a:r>
              <a:rPr lang="en-US" b="1" i="1" dirty="0">
                <a:ln>
                  <a:solidFill>
                    <a:srgbClr val="FFC000"/>
                  </a:solidFill>
                </a:ln>
                <a:solidFill>
                  <a:schemeClr val="accent6">
                    <a:lumMod val="50000"/>
                  </a:schemeClr>
                </a:solidFill>
                <a:latin typeface="Times New Roman" pitchFamily="18" charset="0"/>
                <a:cs typeface="Times New Roman" pitchFamily="18" charset="0"/>
              </a:rPr>
              <a:t>-</a:t>
            </a:r>
            <a:r>
              <a:rPr lang="en-US" b="1" i="1" dirty="0" err="1">
                <a:ln>
                  <a:solidFill>
                    <a:srgbClr val="FFC000"/>
                  </a:solidFill>
                </a:ln>
                <a:solidFill>
                  <a:schemeClr val="accent6">
                    <a:lumMod val="50000"/>
                  </a:schemeClr>
                </a:solidFill>
                <a:latin typeface="Times New Roman" pitchFamily="18" charset="0"/>
                <a:cs typeface="Times New Roman" pitchFamily="18" charset="0"/>
              </a:rPr>
              <a:t>cü</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ildə</a:t>
            </a:r>
            <a:r>
              <a:rPr lang="en-US" b="1" i="1" dirty="0">
                <a:ln>
                  <a:solidFill>
                    <a:srgbClr val="FFC000"/>
                  </a:solidFill>
                </a:ln>
                <a:solidFill>
                  <a:schemeClr val="accent6">
                    <a:lumMod val="50000"/>
                  </a:schemeClr>
                </a:solidFill>
                <a:latin typeface="Times New Roman" pitchFamily="18" charset="0"/>
                <a:cs typeface="Times New Roman" pitchFamily="18" charset="0"/>
              </a:rPr>
              <a:t> ilk </a:t>
            </a:r>
            <a:r>
              <a:rPr lang="en-US" b="1" i="1" dirty="0" err="1">
                <a:ln>
                  <a:solidFill>
                    <a:srgbClr val="FFC000"/>
                  </a:solidFill>
                </a:ln>
                <a:solidFill>
                  <a:schemeClr val="accent6">
                    <a:lumMod val="50000"/>
                  </a:schemeClr>
                </a:solidFill>
                <a:latin typeface="Times New Roman" pitchFamily="18" charset="0"/>
                <a:cs typeface="Times New Roman" pitchFamily="18" charset="0"/>
              </a:rPr>
              <a:t>dəfə</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olaraq</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Uşaqların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hüquqlarını</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təmin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edən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bəy</a:t>
            </a:r>
            <a:r>
              <a:rPr lang="az-Latn-AZ" b="1" i="1" dirty="0">
                <a:ln>
                  <a:solidFill>
                    <a:srgbClr val="FFC000"/>
                  </a:solidFill>
                </a:ln>
                <a:solidFill>
                  <a:schemeClr val="accent6">
                    <a:lumMod val="50000"/>
                  </a:schemeClr>
                </a:solidFill>
                <a:latin typeface="Times New Roman" pitchFamily="18" charset="0"/>
                <a:cs typeface="Times New Roman" pitchFamily="18" charset="0"/>
              </a:rPr>
              <a:t>a</a:t>
            </a:r>
            <a:r>
              <a:rPr lang="en-US" b="1" i="1" dirty="0" err="1">
                <a:ln>
                  <a:solidFill>
                    <a:srgbClr val="FFC000"/>
                  </a:solidFill>
                </a:ln>
                <a:solidFill>
                  <a:schemeClr val="accent6">
                    <a:lumMod val="50000"/>
                  </a:schemeClr>
                </a:solidFill>
                <a:latin typeface="Times New Roman" pitchFamily="18" charset="0"/>
                <a:cs typeface="Times New Roman" pitchFamily="18" charset="0"/>
              </a:rPr>
              <a:t>nnamə</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qəbul</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edilmişdir</a:t>
            </a:r>
            <a:r>
              <a:rPr lang="en-US" b="1" i="1" dirty="0">
                <a:ln>
                  <a:solidFill>
                    <a:srgbClr val="FFC000"/>
                  </a:solidFill>
                </a:ln>
                <a:solidFill>
                  <a:schemeClr val="accent6">
                    <a:lumMod val="50000"/>
                  </a:schemeClr>
                </a:solidFill>
                <a:latin typeface="Times New Roman" pitchFamily="18" charset="0"/>
                <a:cs typeface="Times New Roman" pitchFamily="18" charset="0"/>
              </a:rPr>
              <a:t>. Bu </a:t>
            </a:r>
            <a:r>
              <a:rPr lang="en-US" b="1" i="1" dirty="0" err="1">
                <a:ln>
                  <a:solidFill>
                    <a:srgbClr val="FFC000"/>
                  </a:solidFill>
                </a:ln>
                <a:solidFill>
                  <a:schemeClr val="accent6">
                    <a:lumMod val="50000"/>
                  </a:schemeClr>
                </a:solidFill>
                <a:latin typeface="Times New Roman" pitchFamily="18" charset="0"/>
                <a:cs typeface="Times New Roman" pitchFamily="18" charset="0"/>
              </a:rPr>
              <a:t>bəy</a:t>
            </a:r>
            <a:r>
              <a:rPr lang="az-Latn-AZ" b="1" i="1" dirty="0">
                <a:ln>
                  <a:solidFill>
                    <a:srgbClr val="FFC000"/>
                  </a:solidFill>
                </a:ln>
                <a:solidFill>
                  <a:schemeClr val="accent6">
                    <a:lumMod val="50000"/>
                  </a:schemeClr>
                </a:solidFill>
                <a:latin typeface="Times New Roman" pitchFamily="18" charset="0"/>
                <a:cs typeface="Times New Roman" pitchFamily="18" charset="0"/>
              </a:rPr>
              <a:t>a</a:t>
            </a:r>
            <a:r>
              <a:rPr lang="en-US" b="1" i="1" dirty="0" err="1">
                <a:ln>
                  <a:solidFill>
                    <a:srgbClr val="FFC000"/>
                  </a:solidFill>
                </a:ln>
                <a:solidFill>
                  <a:schemeClr val="accent6">
                    <a:lumMod val="50000"/>
                  </a:schemeClr>
                </a:solidFill>
                <a:latin typeface="Times New Roman" pitchFamily="18" charset="0"/>
                <a:cs typeface="Times New Roman" pitchFamily="18" charset="0"/>
              </a:rPr>
              <a:t>nnamədə</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deyilirdi</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ki</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bəşəriyyət</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məcburdur</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ki</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uşaqları</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ən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yaxşı</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şeylərlə</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təmin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etsin</a:t>
            </a:r>
            <a:r>
              <a:rPr lang="en-US" b="1" i="1" dirty="0">
                <a:ln>
                  <a:solidFill>
                    <a:srgbClr val="FFC000"/>
                  </a:solidFill>
                </a:ln>
                <a:solidFill>
                  <a:schemeClr val="accent6">
                    <a:lumMod val="50000"/>
                  </a:schemeClr>
                </a:solidFill>
                <a:latin typeface="Times New Roman" pitchFamily="18" charset="0"/>
                <a:cs typeface="Times New Roman" pitchFamily="18" charset="0"/>
              </a:rPr>
              <a:t>". Bu </a:t>
            </a:r>
            <a:r>
              <a:rPr lang="en-US" b="1" i="1" dirty="0" err="1">
                <a:ln>
                  <a:solidFill>
                    <a:srgbClr val="FFC000"/>
                  </a:solidFill>
                </a:ln>
                <a:solidFill>
                  <a:schemeClr val="accent6">
                    <a:lumMod val="50000"/>
                  </a:schemeClr>
                </a:solidFill>
                <a:latin typeface="Times New Roman" pitchFamily="18" charset="0"/>
                <a:cs typeface="Times New Roman" pitchFamily="18" charset="0"/>
              </a:rPr>
              <a:t>bəy</a:t>
            </a:r>
            <a:r>
              <a:rPr lang="az-Latn-AZ" b="1" i="1" dirty="0">
                <a:ln>
                  <a:solidFill>
                    <a:srgbClr val="FFC000"/>
                  </a:solidFill>
                </a:ln>
                <a:solidFill>
                  <a:schemeClr val="accent6">
                    <a:lumMod val="50000"/>
                  </a:schemeClr>
                </a:solidFill>
                <a:latin typeface="Times New Roman" pitchFamily="18" charset="0"/>
                <a:cs typeface="Times New Roman" pitchFamily="18" charset="0"/>
              </a:rPr>
              <a:t>a</a:t>
            </a:r>
            <a:r>
              <a:rPr lang="en-US" b="1" i="1" dirty="0" err="1">
                <a:ln>
                  <a:solidFill>
                    <a:srgbClr val="FFC000"/>
                  </a:solidFill>
                </a:ln>
                <a:solidFill>
                  <a:schemeClr val="accent6">
                    <a:lumMod val="50000"/>
                  </a:schemeClr>
                </a:solidFill>
                <a:latin typeface="Times New Roman" pitchFamily="18" charset="0"/>
                <a:cs typeface="Times New Roman" pitchFamily="18" charset="0"/>
              </a:rPr>
              <a:t>nnamənin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qəbul</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edilməsində</a:t>
            </a:r>
            <a:r>
              <a:rPr lang="en-US" b="1" i="1" dirty="0">
                <a:ln>
                  <a:solidFill>
                    <a:srgbClr val="FFC000"/>
                  </a:solidFill>
                </a:ln>
                <a:solidFill>
                  <a:schemeClr val="accent6">
                    <a:lumMod val="50000"/>
                  </a:schemeClr>
                </a:solidFill>
                <a:latin typeface="Times New Roman" pitchFamily="18" charset="0"/>
                <a:cs typeface="Times New Roman" pitchFamily="18" charset="0"/>
              </a:rPr>
              <a:t> ilk </a:t>
            </a:r>
            <a:r>
              <a:rPr lang="az-Latn-AZ" b="1" i="1" dirty="0">
                <a:ln>
                  <a:solidFill>
                    <a:srgbClr val="FFC000"/>
                  </a:solidFill>
                </a:ln>
                <a:solidFill>
                  <a:schemeClr val="accent6">
                    <a:lumMod val="50000"/>
                  </a:schemeClr>
                </a:solidFill>
                <a:latin typeface="Times New Roman" pitchFamily="18" charset="0"/>
                <a:cs typeface="Times New Roman" pitchFamily="18" charset="0"/>
              </a:rPr>
              <a:t>təşəbbüs</a:t>
            </a:r>
            <a:r>
              <a:rPr lang="en-US" b="1" i="1" dirty="0" err="1">
                <a:ln>
                  <a:solidFill>
                    <a:srgbClr val="FFC000"/>
                  </a:solidFill>
                </a:ln>
                <a:solidFill>
                  <a:schemeClr val="accent6">
                    <a:lumMod val="50000"/>
                  </a:schemeClr>
                </a:solidFill>
                <a:latin typeface="Times New Roman" pitchFamily="18" charset="0"/>
                <a:cs typeface="Times New Roman" pitchFamily="18" charset="0"/>
              </a:rPr>
              <a:t>lər</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az-Latn-AZ" b="1" i="1" dirty="0">
                <a:ln>
                  <a:solidFill>
                    <a:srgbClr val="FFC000"/>
                  </a:solidFill>
                </a:ln>
                <a:solidFill>
                  <a:schemeClr val="accent6">
                    <a:lumMod val="50000"/>
                  </a:schemeClr>
                </a:solidFill>
                <a:latin typeface="Times New Roman" pitchFamily="18" charset="0"/>
                <a:cs typeface="Times New Roman" pitchFamily="18" charset="0"/>
              </a:rPr>
              <a:t>Eglantyt Djebb </a:t>
            </a:r>
            <a:r>
              <a:rPr lang="en-US" b="1" i="1" dirty="0" err="1">
                <a:ln>
                  <a:solidFill>
                    <a:srgbClr val="FFC000"/>
                  </a:solidFill>
                </a:ln>
                <a:solidFill>
                  <a:schemeClr val="accent6">
                    <a:lumMod val="50000"/>
                  </a:schemeClr>
                </a:solidFill>
                <a:latin typeface="Times New Roman" pitchFamily="18" charset="0"/>
                <a:cs typeface="Times New Roman" pitchFamily="18" charset="0"/>
              </a:rPr>
              <a:t>tərəfindən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edilmişdir</a:t>
            </a:r>
            <a:r>
              <a:rPr lang="en-US" b="1" i="1" dirty="0">
                <a:ln>
                  <a:solidFill>
                    <a:srgbClr val="FFC000"/>
                  </a:solidFill>
                </a:ln>
                <a:solidFill>
                  <a:schemeClr val="accent6">
                    <a:lumMod val="50000"/>
                  </a:schemeClr>
                </a:solidFill>
                <a:latin typeface="Times New Roman" pitchFamily="18" charset="0"/>
                <a:cs typeface="Times New Roman" pitchFamily="18" charset="0"/>
              </a:rPr>
              <a:t>.</a:t>
            </a:r>
          </a:p>
          <a:p>
            <a:r>
              <a:rPr lang="en-US" b="1" i="1" dirty="0" err="1">
                <a:ln>
                  <a:solidFill>
                    <a:srgbClr val="FFC000"/>
                  </a:solidFill>
                </a:ln>
                <a:solidFill>
                  <a:schemeClr val="accent6">
                    <a:lumMod val="50000"/>
                  </a:schemeClr>
                </a:solidFill>
                <a:latin typeface="Times New Roman" pitchFamily="18" charset="0"/>
                <a:cs typeface="Times New Roman" pitchFamily="18" charset="0"/>
              </a:rPr>
              <a:t>Birinci</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dünya</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müharibəsinin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dəhşətlərinin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şahidi</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olan</a:t>
            </a:r>
            <a:r>
              <a:rPr lang="az-Latn-AZ" b="1" i="1" dirty="0">
                <a:ln>
                  <a:solidFill>
                    <a:srgbClr val="FFC000"/>
                  </a:solidFill>
                </a:ln>
                <a:solidFill>
                  <a:schemeClr val="accent6">
                    <a:lumMod val="50000"/>
                  </a:schemeClr>
                </a:solidFill>
                <a:latin typeface="Times New Roman" pitchFamily="18" charset="0"/>
                <a:cs typeface="Times New Roman" pitchFamily="18" charset="0"/>
              </a:rPr>
              <a:t> və bu dəhşətlərdən sarsılan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az-Latn-AZ" b="1" i="1" dirty="0">
                <a:ln>
                  <a:solidFill>
                    <a:srgbClr val="FFC000"/>
                  </a:solidFill>
                </a:ln>
                <a:solidFill>
                  <a:schemeClr val="accent6">
                    <a:lumMod val="50000"/>
                  </a:schemeClr>
                </a:solidFill>
                <a:latin typeface="Times New Roman" pitchFamily="18" charset="0"/>
                <a:cs typeface="Times New Roman" pitchFamily="18" charset="0"/>
              </a:rPr>
              <a:t>Eglantyt Djebb </a:t>
            </a:r>
            <a:r>
              <a:rPr lang="en-US" b="1" i="1" dirty="0" err="1">
                <a:ln>
                  <a:solidFill>
                    <a:srgbClr val="FFC000"/>
                  </a:solidFill>
                </a:ln>
                <a:solidFill>
                  <a:schemeClr val="accent6">
                    <a:lumMod val="50000"/>
                  </a:schemeClr>
                </a:solidFill>
                <a:latin typeface="Times New Roman" pitchFamily="18" charset="0"/>
                <a:cs typeface="Times New Roman" pitchFamily="18" charset="0"/>
              </a:rPr>
              <a:t>uşaqların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xüsusi</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müdafiəyə</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ehtiyac</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duydu</a:t>
            </a:r>
            <a:r>
              <a:rPr lang="az-Latn-AZ" b="1" i="1" dirty="0">
                <a:ln>
                  <a:solidFill>
                    <a:srgbClr val="FFC000"/>
                  </a:solidFill>
                </a:ln>
                <a:solidFill>
                  <a:schemeClr val="accent6">
                    <a:lumMod val="50000"/>
                  </a:schemeClr>
                </a:solidFill>
                <a:latin typeface="Times New Roman" pitchFamily="18" charset="0"/>
                <a:cs typeface="Times New Roman" pitchFamily="18" charset="0"/>
              </a:rPr>
              <a:t>q</a:t>
            </a:r>
            <a:r>
              <a:rPr lang="en-US" b="1" i="1" dirty="0" err="1">
                <a:ln>
                  <a:solidFill>
                    <a:srgbClr val="FFC000"/>
                  </a:solidFill>
                </a:ln>
                <a:solidFill>
                  <a:schemeClr val="accent6">
                    <a:lumMod val="50000"/>
                  </a:schemeClr>
                </a:solidFill>
                <a:latin typeface="Times New Roman" pitchFamily="18" charset="0"/>
                <a:cs typeface="Times New Roman" pitchFamily="18" charset="0"/>
              </a:rPr>
              <a:t>larını</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anladı</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Bacısı</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az-Latn-AZ" b="1" i="1" dirty="0">
                <a:ln>
                  <a:solidFill>
                    <a:srgbClr val="FFC000"/>
                  </a:solidFill>
                </a:ln>
                <a:solidFill>
                  <a:schemeClr val="accent6">
                    <a:lumMod val="50000"/>
                  </a:schemeClr>
                </a:solidFill>
                <a:latin typeface="Times New Roman" pitchFamily="18" charset="0"/>
                <a:cs typeface="Times New Roman" pitchFamily="18" charset="0"/>
              </a:rPr>
              <a:t>Doroti Bakstonun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köməyi</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ilə</a:t>
            </a:r>
            <a:r>
              <a:rPr lang="az-Latn-AZ" b="1" i="1" dirty="0">
                <a:ln>
                  <a:solidFill>
                    <a:srgbClr val="FFC000"/>
                  </a:solidFill>
                </a:ln>
                <a:solidFill>
                  <a:schemeClr val="accent6">
                    <a:lumMod val="50000"/>
                  </a:schemeClr>
                </a:solidFill>
                <a:latin typeface="Times New Roman" pitchFamily="18" charset="0"/>
                <a:cs typeface="Times New Roman" pitchFamily="18" charset="0"/>
              </a:rPr>
              <a:t> 1919</a:t>
            </a:r>
            <a:r>
              <a:rPr lang="en-US" b="1" i="1" dirty="0">
                <a:ln>
                  <a:solidFill>
                    <a:srgbClr val="FFC000"/>
                  </a:solidFill>
                </a:ln>
                <a:solidFill>
                  <a:schemeClr val="accent6">
                    <a:lumMod val="50000"/>
                  </a:schemeClr>
                </a:solidFill>
                <a:latin typeface="Times New Roman" pitchFamily="18" charset="0"/>
                <a:cs typeface="Times New Roman" pitchFamily="18" charset="0"/>
              </a:rPr>
              <a:t>-cu </a:t>
            </a:r>
            <a:r>
              <a:rPr lang="en-US" b="1" i="1" dirty="0" err="1">
                <a:ln>
                  <a:solidFill>
                    <a:srgbClr val="FFC000"/>
                  </a:solidFill>
                </a:ln>
                <a:solidFill>
                  <a:schemeClr val="accent6">
                    <a:lumMod val="50000"/>
                  </a:schemeClr>
                </a:solidFill>
                <a:latin typeface="Times New Roman" pitchFamily="18" charset="0"/>
                <a:cs typeface="Times New Roman" pitchFamily="18" charset="0"/>
              </a:rPr>
              <a:t>ildə</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uşaqlara</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yardım</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kömək</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göstərib</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onların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müdafiəsini</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təmin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etmək</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üçün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Londonda</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az-Latn-AZ" b="1" i="1" dirty="0">
                <a:ln>
                  <a:solidFill>
                    <a:srgbClr val="FFC000"/>
                  </a:solidFill>
                </a:ln>
                <a:solidFill>
                  <a:schemeClr val="accent6">
                    <a:lumMod val="50000"/>
                  </a:schemeClr>
                </a:solidFill>
                <a:latin typeface="Times New Roman" pitchFamily="18" charset="0"/>
                <a:cs typeface="Times New Roman" pitchFamily="18" charset="0"/>
              </a:rPr>
              <a:t>U</a:t>
            </a:r>
            <a:r>
              <a:rPr lang="en-US" b="1" i="1" dirty="0" err="1">
                <a:ln>
                  <a:solidFill>
                    <a:srgbClr val="FFC000"/>
                  </a:solidFill>
                </a:ln>
                <a:solidFill>
                  <a:schemeClr val="accent6">
                    <a:lumMod val="50000"/>
                  </a:schemeClr>
                </a:solidFill>
                <a:latin typeface="Times New Roman" pitchFamily="18" charset="0"/>
                <a:cs typeface="Times New Roman" pitchFamily="18" charset="0"/>
              </a:rPr>
              <a:t>şaqlara</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yardım</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fondu"nun</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əsasını</a:t>
            </a:r>
            <a:r>
              <a:rPr lang="en-US" b="1" i="1" dirty="0">
                <a:ln>
                  <a:solidFill>
                    <a:srgbClr val="FFC000"/>
                  </a:solidFill>
                </a:ln>
                <a:solidFill>
                  <a:schemeClr val="accent6">
                    <a:lumMod val="50000"/>
                  </a:schemeClr>
                </a:solidFill>
                <a:latin typeface="Times New Roman" pitchFamily="18" charset="0"/>
                <a:cs typeface="Times New Roman" pitchFamily="18" charset="0"/>
              </a:rPr>
              <a:t> </a:t>
            </a:r>
            <a:r>
              <a:rPr lang="en-US" b="1" i="1" dirty="0" err="1">
                <a:ln>
                  <a:solidFill>
                    <a:srgbClr val="FFC000"/>
                  </a:solidFill>
                </a:ln>
                <a:solidFill>
                  <a:schemeClr val="accent6">
                    <a:lumMod val="50000"/>
                  </a:schemeClr>
                </a:solidFill>
                <a:latin typeface="Times New Roman" pitchFamily="18" charset="0"/>
                <a:cs typeface="Times New Roman" pitchFamily="18" charset="0"/>
              </a:rPr>
              <a:t>qoydu</a:t>
            </a:r>
            <a:r>
              <a:rPr lang="en-US" b="1" i="1" dirty="0">
                <a:ln>
                  <a:solidFill>
                    <a:srgbClr val="FFC000"/>
                  </a:solidFill>
                </a:ln>
                <a:solidFill>
                  <a:schemeClr val="accent6">
                    <a:lumMod val="50000"/>
                  </a:schemeClr>
                </a:solidFill>
                <a:latin typeface="Times New Roman" pitchFamily="18" charset="0"/>
                <a:cs typeface="Times New Roman" pitchFamily="18" charset="0"/>
              </a:rPr>
              <a:t>.</a:t>
            </a: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277465109"/>
      </p:ext>
    </p:extLst>
  </p:cSld>
  <p:clrMapOvr>
    <a:masterClrMapping/>
  </p:clrMapOvr>
  <mc:AlternateContent xmlns:mc="http://schemas.openxmlformats.org/markup-compatibility/2006" xmlns:p14="http://schemas.microsoft.com/office/powerpoint/2010/main">
    <mc:Choice Requires="p14">
      <p:transition spd="slow" p14:dur="2000" advTm="53254"/>
    </mc:Choice>
    <mc:Fallback xmlns="">
      <p:transition spd="slow" advTm="53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Horz">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404664"/>
            <a:ext cx="8424936" cy="6048672"/>
          </a:xfrm>
          <a:prstGeom prst="rect">
            <a:avLst/>
          </a:prstGeom>
          <a:effectLst>
            <a:glow rad="228600">
              <a:schemeClr val="accent3">
                <a:satMod val="175000"/>
                <a:alpha val="40000"/>
              </a:schemeClr>
            </a:glow>
          </a:effectLst>
        </p:spPr>
      </p:pic>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868852284"/>
      </p:ext>
    </p:extLst>
  </p:cSld>
  <p:clrMapOvr>
    <a:masterClrMapping/>
  </p:clrMapOvr>
  <mc:AlternateContent xmlns:mc="http://schemas.openxmlformats.org/markup-compatibility/2006" xmlns:p14="http://schemas.microsoft.com/office/powerpoint/2010/main">
    <mc:Choice Requires="p14">
      <p:transition spd="slow" p14:dur="2000" advTm="6256"/>
    </mc:Choice>
    <mc:Fallback xmlns="">
      <p:transition spd="slow" advTm="6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Grid">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755576" y="836712"/>
            <a:ext cx="7776864" cy="5016758"/>
          </a:xfrm>
          <a:prstGeom prst="rect">
            <a:avLst/>
          </a:prstGeom>
          <a:noFill/>
        </p:spPr>
        <p:txBody>
          <a:bodyPr wrap="square" rtlCol="0">
            <a:spAutoFit/>
          </a:bodyPr>
          <a:lstStyle/>
          <a:p>
            <a:r>
              <a:rPr lang="az-Latn-AZ" sz="2800" b="1" i="1" dirty="0" smtClean="0">
                <a:solidFill>
                  <a:schemeClr val="accent6">
                    <a:lumMod val="50000"/>
                  </a:schemeClr>
                </a:solidFill>
                <a:effectLst>
                  <a:glow rad="63500">
                    <a:schemeClr val="accent6">
                      <a:satMod val="175000"/>
                      <a:alpha val="40000"/>
                    </a:schemeClr>
                  </a:glow>
                </a:effectLst>
                <a:latin typeface="Times New Roman" pitchFamily="18" charset="0"/>
                <a:cs typeface="Times New Roman" pitchFamily="18" charset="0"/>
              </a:rPr>
              <a:t>Uşaqlar cəmiyyətin ən gözəl hissəsidir. Hər bir insan, hər ana, hər ata öz xoşbəxtliyini, birinci növbədə, öz uşağında, öz övladında görür. Ailədə yeni uşağın dünyaya gəlməsi ailə üçün bütün sevinclərdən üstündür, bu təbiidir, çünki insan yaşayır, yaradır və cəmiyyətin gələcəyini yaradır. Mənim üçün hər bir ailədə uşağın dünyaya gəlməsi və bu ailənin sevinci elə mənim sevincimdir. Mənim üçün hər bir uşağın həyatı bizim ümumi cəmiyyətin həyatıdır.</a:t>
            </a:r>
          </a:p>
          <a:p>
            <a:pPr algn="r"/>
            <a:r>
              <a:rPr lang="az-Latn-AZ" sz="2000" b="1" i="1" dirty="0" smtClean="0">
                <a:solidFill>
                  <a:schemeClr val="accent6">
                    <a:lumMod val="50000"/>
                  </a:schemeClr>
                </a:solidFill>
                <a:effectLst>
                  <a:glow rad="63500">
                    <a:schemeClr val="accent6">
                      <a:satMod val="175000"/>
                      <a:alpha val="40000"/>
                    </a:schemeClr>
                  </a:glow>
                </a:effectLst>
                <a:latin typeface="Times New Roman" pitchFamily="18" charset="0"/>
                <a:cs typeface="Times New Roman" pitchFamily="18" charset="0"/>
              </a:rPr>
              <a:t>Heydər Əliyev</a:t>
            </a:r>
          </a:p>
          <a:p>
            <a:pPr algn="r"/>
            <a:r>
              <a:rPr lang="az-Latn-AZ" sz="2000" b="1" i="1" dirty="0" smtClean="0">
                <a:solidFill>
                  <a:schemeClr val="accent6">
                    <a:lumMod val="50000"/>
                  </a:schemeClr>
                </a:solidFill>
                <a:effectLst>
                  <a:glow rad="63500">
                    <a:schemeClr val="accent6">
                      <a:satMod val="175000"/>
                      <a:alpha val="40000"/>
                    </a:schemeClr>
                  </a:glow>
                </a:effectLst>
                <a:latin typeface="Times New Roman" pitchFamily="18" charset="0"/>
                <a:cs typeface="Times New Roman" pitchFamily="18" charset="0"/>
              </a:rPr>
              <a:t>Azərbaycan müəllimi. – 2008. – 30 may.</a:t>
            </a:r>
            <a:endParaRPr lang="ru-RU" sz="2000" b="1" i="1" dirty="0">
              <a:solidFill>
                <a:schemeClr val="accent6">
                  <a:lumMod val="50000"/>
                </a:schemeClr>
              </a:solidFill>
              <a:effectLst>
                <a:glow rad="63500">
                  <a:schemeClr val="accent6">
                    <a:satMod val="175000"/>
                    <a:alpha val="40000"/>
                  </a:schemeClr>
                </a:glow>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587593859"/>
      </p:ext>
    </p:extLst>
  </p:cSld>
  <p:clrMapOvr>
    <a:masterClrMapping/>
  </p:clrMapOvr>
  <mc:AlternateContent xmlns:mc="http://schemas.openxmlformats.org/markup-compatibility/2006" xmlns:p14="http://schemas.microsoft.com/office/powerpoint/2010/main">
    <mc:Choice Requires="p14">
      <p:transition spd="slow" p14:dur="2000" advTm="31474"/>
    </mc:Choice>
    <mc:Fallback xmlns="">
      <p:transition spd="slow" advTm="31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otGrid">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043608" y="1700808"/>
            <a:ext cx="7488832" cy="236988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Uşaqlara qayğı hər bir Azərbaycan vətəndaşının müqəddəs borcudur.</a:t>
            </a:r>
          </a:p>
          <a:p>
            <a:r>
              <a:rPr lang="az-Latn-A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endParaRPr lang="az-Latn-AZ"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Heydər Əliyev</a:t>
            </a:r>
          </a:p>
          <a:p>
            <a:pPr algn="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Xalq qəzeti. – 2009. – 31 may.  - S.5.</a:t>
            </a:r>
            <a:endParaRPr lang="ru-RU" sz="2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598154581"/>
      </p:ext>
    </p:extLst>
  </p:cSld>
  <p:clrMapOvr>
    <a:masterClrMapping/>
  </p:clrMapOvr>
  <mc:AlternateContent xmlns:mc="http://schemas.openxmlformats.org/markup-compatibility/2006" xmlns:p14="http://schemas.microsoft.com/office/powerpoint/2010/main">
    <mc:Choice Requires="p14">
      <p:transition spd="slow" p14:dur="2000" advTm="10438"/>
    </mc:Choice>
    <mc:Fallback xmlns="">
      <p:transition spd="slow" advTm="10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otGrid">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854242" y="476672"/>
            <a:ext cx="6984776" cy="624786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buFont typeface="Arial" pitchFamily="34" charset="0"/>
              <a:buChar char="•"/>
            </a:pPr>
            <a:r>
              <a:rPr lang="az-Latn-AZ" sz="2000" b="1" i="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Uşaqlar bizim gələcəyimizdir.</a:t>
            </a:r>
          </a:p>
          <a:p>
            <a:pPr marL="285750" indent="-285750">
              <a:buFont typeface="Arial" pitchFamily="34" charset="0"/>
              <a:buChar char="•"/>
            </a:pPr>
            <a:r>
              <a:rPr lang="az-Latn-AZ" sz="2000" b="1" i="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Uşaqlar bizim sevincimiz, xoşbəxtliyimiz, cəmiyyətin gələcəyidir. Ona görə də hər bir insanpərvər cəmiyyətdə uşaqlara daimi xüsusi qayğı, xüsusi diqqət göstərilibdir.</a:t>
            </a:r>
          </a:p>
          <a:p>
            <a:pPr marL="285750" indent="-285750">
              <a:buFont typeface="Arial" pitchFamily="34" charset="0"/>
              <a:buChar char="•"/>
            </a:pPr>
            <a:r>
              <a:rPr lang="az-Latn-AZ" sz="2000" b="1" i="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Əziz uşaqlar... Mən sizin aranızda olanda o qədər rahat oluram ki, heç ayrılmaq istəmirəm. Siz bilirsiniz ki, mənim də nəvələrim var. Ancaq mənim üçün fərqi yoxdur, mən nəvələrimi, öz uşaqlarımı, öz övladlarımı sevdiyim kimi, sizi də sevirəm, bütün Azərbaycan uşaqlarını sevirəm.</a:t>
            </a:r>
          </a:p>
          <a:p>
            <a:pPr marL="285750" indent="-285750">
              <a:buFont typeface="Arial" pitchFamily="34" charset="0"/>
              <a:buChar char="•"/>
            </a:pPr>
            <a:r>
              <a:rPr lang="az-Latn-AZ" sz="2000" b="1" i="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Fəxr edirəm ki, bizim Azərbaycanın  gözəl, göyçək, istedadlı balaları, övladları var. Fəxr edirəm ki, Azərbaycanın gələcəyi bu qədər gözəl təməl əsasında qurulur. Siz bugünkü həyatınızla, təhsilinizlə, öz istedadınızı inkişaf etdirməklə Azərbaycanın gələcəyinin binasını qurursunuz. Müstəqil Azərbaycanın gələcəyinin binasını qurursunuz. Müstəqil Azərbaycanın, daim müstəqillik içində yaşayan Azərbaycanın böyük binasını qurursunuz.</a:t>
            </a:r>
          </a:p>
          <a:p>
            <a:pPr marL="342900" indent="-342900">
              <a:buFont typeface="Arial" pitchFamily="34" charset="0"/>
              <a:buChar char="•"/>
            </a:pPr>
            <a:endParaRPr lang="az-Latn-AZ" sz="2000" b="1" i="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r"/>
            <a:r>
              <a:rPr lang="az-Latn-AZ" b="1" i="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Heydər Əliyev</a:t>
            </a:r>
          </a:p>
          <a:p>
            <a:pPr algn="r"/>
            <a:r>
              <a:rPr lang="az-Latn-AZ" b="1" i="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Azərbaycan müəllimi. – 2007. – 1 iyun.</a:t>
            </a:r>
            <a:r>
              <a:rPr lang="az-Latn-AZ" b="1" i="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endParaRPr lang="ru-RU" b="1" i="1" dirty="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886809831"/>
      </p:ext>
    </p:extLst>
  </p:cSld>
  <p:clrMapOvr>
    <a:masterClrMapping/>
  </p:clrMapOvr>
  <mc:AlternateContent xmlns:mc="http://schemas.openxmlformats.org/markup-compatibility/2006" xmlns:p14="http://schemas.microsoft.com/office/powerpoint/2010/main">
    <mc:Choice Requires="p14">
      <p:transition spd="slow" p14:dur="2000" advTm="59407"/>
    </mc:Choice>
    <mc:Fallback xmlns="">
      <p:transition spd="slow" advTm="59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2">
                                            <p:txEl>
                                              <p:pRg st="0" end="0"/>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2">
                                            <p:txEl>
                                              <p:pRg st="1" end="1"/>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3" end="3"/>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5" end="5"/>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p:cTn id="41"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51918" y="5373214"/>
            <a:ext cx="5292081" cy="148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5" y="32859"/>
            <a:ext cx="4320480" cy="1307910"/>
          </a:xfrm>
          <a:prstGeom prst="rect">
            <a:avLst/>
          </a:prstGeom>
        </p:spPr>
      </p:pic>
      <p:sp>
        <p:nvSpPr>
          <p:cNvPr id="2" name="TextBox 1"/>
          <p:cNvSpPr txBox="1"/>
          <p:nvPr/>
        </p:nvSpPr>
        <p:spPr>
          <a:xfrm>
            <a:off x="323528" y="692696"/>
            <a:ext cx="8640960" cy="5693866"/>
          </a:xfrm>
          <a:prstGeom prst="rect">
            <a:avLst/>
          </a:prstGeom>
          <a:noFill/>
        </p:spPr>
        <p:txBody>
          <a:bodyPr wrap="square" rtlCol="0">
            <a:spAutoFit/>
          </a:bodyPr>
          <a:lstStyle/>
          <a:p>
            <a:r>
              <a:rPr lang="az-Latn-AZ" sz="2400" b="1" i="1" dirty="0" smtClean="0">
                <a:solidFill>
                  <a:srgbClr val="0000FF"/>
                </a:solidFill>
                <a:effectLst>
                  <a:glow rad="101600">
                    <a:schemeClr val="accent3">
                      <a:satMod val="175000"/>
                      <a:alpha val="40000"/>
                    </a:schemeClr>
                  </a:glow>
                </a:effectLst>
                <a:latin typeface="Times New Roman" pitchFamily="18" charset="0"/>
                <a:cs typeface="Times New Roman" pitchFamily="18" charset="0"/>
              </a:rPr>
              <a:t>Əziz balalar!</a:t>
            </a:r>
          </a:p>
          <a:p>
            <a:r>
              <a:rPr lang="az-Latn-AZ" sz="2400" b="1" i="1" dirty="0" smtClean="0">
                <a:solidFill>
                  <a:srgbClr val="0000FF"/>
                </a:solidFill>
                <a:effectLst>
                  <a:glow rad="101600">
                    <a:schemeClr val="accent3">
                      <a:satMod val="175000"/>
                      <a:alpha val="40000"/>
                    </a:schemeClr>
                  </a:glow>
                </a:effectLst>
                <a:latin typeface="Times New Roman" pitchFamily="18" charset="0"/>
                <a:cs typeface="Times New Roman" pitchFamily="18" charset="0"/>
              </a:rPr>
              <a:t>Siz Azərbaycanın gələcəyisiniz, bizim əziz övladlarımızsınız. İndi siz təhsil, tərbiyə alırsınız, oxuyursunuz, özünüzü gələcək üçün hazırlayırsınız. Biz də Sizə bütün Azərbaycan gənclərinə böyük ümidlə baxırıq.</a:t>
            </a:r>
          </a:p>
          <a:p>
            <a:r>
              <a:rPr lang="az-Latn-AZ" sz="2400" b="1" i="1" dirty="0" smtClean="0">
                <a:solidFill>
                  <a:srgbClr val="0000FF"/>
                </a:solidFill>
                <a:effectLst>
                  <a:glow rad="101600">
                    <a:schemeClr val="accent3">
                      <a:satMod val="175000"/>
                      <a:alpha val="40000"/>
                    </a:schemeClr>
                  </a:glow>
                </a:effectLst>
                <a:latin typeface="Times New Roman" pitchFamily="18" charset="0"/>
                <a:cs typeface="Times New Roman" pitchFamily="18" charset="0"/>
              </a:rPr>
              <a:t>Mən bir daha bildirmək istəyirəm ki, müstəqil Azərbaycan Respublikamızın gözəl gələcəyi vardır. Azərbaycanın bu gündən də gözəl gələcəyi vardır və bu gələcəyi də quran, yaradan siz olacaqsınız, əziz balalar, ölkəmizin gəncləri olacaqlar.</a:t>
            </a:r>
          </a:p>
          <a:p>
            <a:r>
              <a:rPr lang="az-Latn-AZ" sz="2400" b="1" i="1" dirty="0" smtClean="0">
                <a:solidFill>
                  <a:srgbClr val="0000FF"/>
                </a:solidFill>
                <a:effectLst>
                  <a:glow rad="101600">
                    <a:schemeClr val="accent3">
                      <a:satMod val="175000"/>
                      <a:alpha val="40000"/>
                    </a:schemeClr>
                  </a:glow>
                </a:effectLst>
                <a:latin typeface="Times New Roman" pitchFamily="18" charset="0"/>
                <a:cs typeface="Times New Roman" pitchFamily="18" charset="0"/>
              </a:rPr>
              <a:t>Sizə baxanda hər bir kəs, o cümlədən, mən də iftixar hissi keçirirəm.</a:t>
            </a:r>
          </a:p>
          <a:p>
            <a:endParaRPr lang="az-Latn-AZ" sz="2000" dirty="0" smtClean="0">
              <a:solidFill>
                <a:srgbClr val="0000FF"/>
              </a:solidFill>
              <a:effectLst>
                <a:glow rad="101600">
                  <a:schemeClr val="accent3">
                    <a:satMod val="175000"/>
                    <a:alpha val="40000"/>
                  </a:schemeClr>
                </a:glow>
              </a:effectLst>
              <a:latin typeface="Times New Roman" pitchFamily="18" charset="0"/>
              <a:cs typeface="Times New Roman" pitchFamily="18" charset="0"/>
            </a:endParaRPr>
          </a:p>
          <a:p>
            <a:pPr algn="r"/>
            <a:r>
              <a:rPr lang="az-Latn-AZ" sz="2000" b="1" i="1" dirty="0" smtClean="0">
                <a:solidFill>
                  <a:srgbClr val="0000FF"/>
                </a:solidFill>
                <a:effectLst>
                  <a:glow rad="101600">
                    <a:schemeClr val="accent3">
                      <a:satMod val="175000"/>
                      <a:alpha val="40000"/>
                    </a:schemeClr>
                  </a:glow>
                </a:effectLst>
                <a:latin typeface="Times New Roman" pitchFamily="18" charset="0"/>
                <a:cs typeface="Times New Roman" pitchFamily="18" charset="0"/>
              </a:rPr>
              <a:t>Heydər Əliyev</a:t>
            </a:r>
          </a:p>
          <a:p>
            <a:pPr algn="r"/>
            <a:r>
              <a:rPr lang="az-Latn-AZ" sz="2000" b="1" i="1" dirty="0" smtClean="0">
                <a:solidFill>
                  <a:srgbClr val="0000FF"/>
                </a:solidFill>
                <a:effectLst>
                  <a:glow rad="101600">
                    <a:schemeClr val="accent3">
                      <a:satMod val="175000"/>
                      <a:alpha val="40000"/>
                    </a:schemeClr>
                  </a:glow>
                </a:effectLst>
                <a:latin typeface="Times New Roman" pitchFamily="18" charset="0"/>
                <a:cs typeface="Times New Roman" pitchFamily="18" charset="0"/>
              </a:rPr>
              <a:t>21 mart 1996-cı il.</a:t>
            </a:r>
          </a:p>
          <a:p>
            <a:pPr algn="r"/>
            <a:r>
              <a:rPr lang="az-Latn-AZ" sz="2000" b="1" i="1" dirty="0" smtClean="0">
                <a:solidFill>
                  <a:srgbClr val="0000FF"/>
                </a:solidFill>
                <a:effectLst>
                  <a:glow rad="101600">
                    <a:schemeClr val="accent3">
                      <a:satMod val="175000"/>
                      <a:alpha val="40000"/>
                    </a:schemeClr>
                  </a:glow>
                </a:effectLst>
                <a:latin typeface="Times New Roman" pitchFamily="18" charset="0"/>
                <a:cs typeface="Times New Roman" pitchFamily="18" charset="0"/>
              </a:rPr>
              <a:t>Tumurcuq. – 2008. – 10 may. – S.3.</a:t>
            </a:r>
          </a:p>
          <a:p>
            <a:pPr algn="r"/>
            <a:endParaRPr lang="ru-RU" sz="2000" b="1" i="1" dirty="0">
              <a:solidFill>
                <a:srgbClr val="0000FF"/>
              </a:solidFill>
              <a:effectLst>
                <a:glow rad="101600">
                  <a:schemeClr val="accent3">
                    <a:satMod val="175000"/>
                    <a:alpha val="40000"/>
                  </a:schemeClr>
                </a:glow>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950272638"/>
      </p:ext>
    </p:extLst>
  </p:cSld>
  <p:clrMapOvr>
    <a:masterClrMapping/>
  </p:clrMapOvr>
  <mc:AlternateContent xmlns:mc="http://schemas.openxmlformats.org/markup-compatibility/2006" xmlns:p14="http://schemas.microsoft.com/office/powerpoint/2010/main">
    <mc:Choice Requires="p14">
      <p:transition spd="slow" p14:dur="2000" advTm="36368"/>
    </mc:Choice>
    <mc:Fallback xmlns="">
      <p:transition spd="slow" advTm="36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1000"/>
                                        <p:tgtEl>
                                          <p:spTgt spid="2">
                                            <p:txEl>
                                              <p:pRg st="6" end="6"/>
                                            </p:txEl>
                                          </p:spTgt>
                                        </p:tgtEl>
                                      </p:cBhvr>
                                    </p:animEffect>
                                    <p:anim calcmode="lin" valueType="num">
                                      <p:cBhvr>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4"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4.4|4.9"/>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8"/>
</p:tagLst>
</file>

<file path=ppt/tags/tag12.xml><?xml version="1.0" encoding="utf-8"?>
<p:tagLst xmlns:a="http://schemas.openxmlformats.org/drawingml/2006/main" xmlns:r="http://schemas.openxmlformats.org/officeDocument/2006/relationships" xmlns:p="http://schemas.openxmlformats.org/presentationml/2006/main">
  <p:tag name="TIMING" val="|2.9"/>
</p:tagLst>
</file>

<file path=ppt/tags/tag13.xml><?xml version="1.0" encoding="utf-8"?>
<p:tagLst xmlns:a="http://schemas.openxmlformats.org/drawingml/2006/main" xmlns:r="http://schemas.openxmlformats.org/officeDocument/2006/relationships" xmlns:p="http://schemas.openxmlformats.org/presentationml/2006/main">
  <p:tag name="TIMING" val="|0.9"/>
</p:tagLst>
</file>

<file path=ppt/tags/tag14.xml><?xml version="1.0" encoding="utf-8"?>
<p:tagLst xmlns:a="http://schemas.openxmlformats.org/drawingml/2006/main" xmlns:r="http://schemas.openxmlformats.org/officeDocument/2006/relationships" xmlns:p="http://schemas.openxmlformats.org/presentationml/2006/main">
  <p:tag name="TIMING" val="|1.1|2.8|4.1|8"/>
</p:tagLst>
</file>

<file path=ppt/tags/tag15.xml><?xml version="1.0" encoding="utf-8"?>
<p:tagLst xmlns:a="http://schemas.openxmlformats.org/drawingml/2006/main" xmlns:r="http://schemas.openxmlformats.org/officeDocument/2006/relationships" xmlns:p="http://schemas.openxmlformats.org/presentationml/2006/main">
  <p:tag name="TIMING" val="|0.8"/>
</p:tagLst>
</file>

<file path=ppt/tags/tag16.xml><?xml version="1.0" encoding="utf-8"?>
<p:tagLst xmlns:a="http://schemas.openxmlformats.org/drawingml/2006/main" xmlns:r="http://schemas.openxmlformats.org/officeDocument/2006/relationships" xmlns:p="http://schemas.openxmlformats.org/presentationml/2006/main">
  <p:tag name="TIMING" val="|1.1|2.3|4.5"/>
</p:tagLst>
</file>

<file path=ppt/tags/tag17.xml><?xml version="1.0" encoding="utf-8"?>
<p:tagLst xmlns:a="http://schemas.openxmlformats.org/drawingml/2006/main" xmlns:r="http://schemas.openxmlformats.org/officeDocument/2006/relationships" xmlns:p="http://schemas.openxmlformats.org/presentationml/2006/main">
  <p:tag name="TIMING" val="|0.8"/>
</p:tagLst>
</file>

<file path=ppt/tags/tag18.xml><?xml version="1.0" encoding="utf-8"?>
<p:tagLst xmlns:a="http://schemas.openxmlformats.org/drawingml/2006/main" xmlns:r="http://schemas.openxmlformats.org/officeDocument/2006/relationships" xmlns:p="http://schemas.openxmlformats.org/presentationml/2006/main">
  <p:tag name="TIMING" val="|0.8"/>
</p:tagLst>
</file>

<file path=ppt/tags/tag19.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2.5"/>
</p:tagLst>
</file>

<file path=ppt/tags/tag20.xml><?xml version="1.0" encoding="utf-8"?>
<p:tagLst xmlns:a="http://schemas.openxmlformats.org/drawingml/2006/main" xmlns:r="http://schemas.openxmlformats.org/officeDocument/2006/relationships" xmlns:p="http://schemas.openxmlformats.org/presentationml/2006/main">
  <p:tag name="TIMING" val="|0.6|2.8"/>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5|3.4"/>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1398</Words>
  <Application>Microsoft Office PowerPoint</Application>
  <PresentationFormat>Экран (4:3)</PresentationFormat>
  <Paragraphs>190</Paragraphs>
  <Slides>22</Slides>
  <Notes>2</Notes>
  <HiddenSlides>0</HiddenSlides>
  <MMClips>23</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DÜNYANI VERƏK UŞAQLARA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DÜNYANI VERƏK UŞAQLARA</dc:title>
  <dc:creator>Ахмедова</dc:creator>
  <cp:lastModifiedBy>hp_pc</cp:lastModifiedBy>
  <cp:revision>72</cp:revision>
  <dcterms:created xsi:type="dcterms:W3CDTF">2014-03-13T09:32:28Z</dcterms:created>
  <dcterms:modified xsi:type="dcterms:W3CDTF">2016-09-13T15:05:41Z</dcterms:modified>
</cp:coreProperties>
</file>