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tags/tag8.xml" ContentType="application/vnd.openxmlformats-officedocument.presentationml.tag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tags/tag29.xml" ContentType="application/vnd.openxmlformats-officedocument.presentationml.tags+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tags/tag18.xml" ContentType="application/vnd.openxmlformats-officedocument.presentationml.tags+xml"/>
  <Override PartName="/ppt/tags/tag27.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95" r:id="rId2"/>
    <p:sldId id="296" r:id="rId3"/>
    <p:sldId id="297" r:id="rId4"/>
    <p:sldId id="272" r:id="rId5"/>
    <p:sldId id="273" r:id="rId6"/>
    <p:sldId id="274" r:id="rId7"/>
    <p:sldId id="275" r:id="rId8"/>
    <p:sldId id="276" r:id="rId9"/>
    <p:sldId id="277" r:id="rId10"/>
    <p:sldId id="278" r:id="rId11"/>
    <p:sldId id="288" r:id="rId12"/>
    <p:sldId id="280" r:id="rId13"/>
    <p:sldId id="282" r:id="rId14"/>
    <p:sldId id="267" r:id="rId15"/>
    <p:sldId id="299" r:id="rId16"/>
    <p:sldId id="258" r:id="rId17"/>
    <p:sldId id="259" r:id="rId18"/>
    <p:sldId id="283" r:id="rId19"/>
    <p:sldId id="284" r:id="rId20"/>
    <p:sldId id="300" r:id="rId21"/>
    <p:sldId id="286" r:id="rId22"/>
    <p:sldId id="292" r:id="rId23"/>
    <p:sldId id="293" r:id="rId24"/>
    <p:sldId id="289" r:id="rId25"/>
    <p:sldId id="285" r:id="rId26"/>
    <p:sldId id="269" r:id="rId27"/>
    <p:sldId id="262" r:id="rId28"/>
    <p:sldId id="266" r:id="rId29"/>
    <p:sldId id="263" r:id="rId30"/>
    <p:sldId id="264" r:id="rId31"/>
    <p:sldId id="298" r:id="rId32"/>
    <p:sldId id="281" r:id="rId33"/>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3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Freeform 7"/>
          <p:cNvSpPr>
            <a:spLocks noChangeAspect="1" noEditPoints="1"/>
          </p:cNvSpPr>
          <p:nvPr/>
        </p:nvSpPr>
        <p:spPr bwMode="auto">
          <a:xfrm>
            <a:off x="838200" y="1762125"/>
            <a:ext cx="2522538" cy="5095875"/>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6" name="Freeform 7"/>
          <p:cNvSpPr>
            <a:spLocks noChangeAspect="1" noEditPoints="1"/>
          </p:cNvSpPr>
          <p:nvPr/>
        </p:nvSpPr>
        <p:spPr bwMode="auto">
          <a:xfrm>
            <a:off x="838200" y="1762125"/>
            <a:ext cx="2522538" cy="5095875"/>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7" name="Freeform 7"/>
          <p:cNvSpPr>
            <a:spLocks noChangeAspect="1" noEditPoints="1"/>
          </p:cNvSpPr>
          <p:nvPr/>
        </p:nvSpPr>
        <p:spPr bwMode="auto">
          <a:xfrm>
            <a:off x="838200" y="1762125"/>
            <a:ext cx="2522538" cy="5095875"/>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3" name="Subtitle 2"/>
          <p:cNvSpPr>
            <a:spLocks noGrp="1"/>
          </p:cNvSpPr>
          <p:nvPr>
            <p:ph type="subTitle" idx="1"/>
          </p:nvPr>
        </p:nvSpPr>
        <p:spPr>
          <a:xfrm>
            <a:off x="3743323" y="3721473"/>
            <a:ext cx="5120640" cy="1581150"/>
          </a:xfrm>
        </p:spPr>
        <p:txBody>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ru-RU" smtClean="0"/>
              <a:t>Образец заголовка</a:t>
            </a:r>
            <a:endParaRPr lang="en-US" dirty="0"/>
          </a:p>
        </p:txBody>
      </p:sp>
      <p:sp>
        <p:nvSpPr>
          <p:cNvPr id="8" name="Date Placeholder 3"/>
          <p:cNvSpPr>
            <a:spLocks noGrp="1"/>
          </p:cNvSpPr>
          <p:nvPr>
            <p:ph type="dt" sz="half" idx="10"/>
          </p:nvPr>
        </p:nvSpPr>
        <p:spPr/>
        <p:txBody>
          <a:bodyPr/>
          <a:lstStyle>
            <a:lvl1pPr>
              <a:defRPr smtClean="0">
                <a:solidFill>
                  <a:schemeClr val="bg2"/>
                </a:solidFill>
              </a:defRPr>
            </a:lvl1pPr>
          </a:lstStyle>
          <a:p>
            <a:pPr>
              <a:defRPr/>
            </a:pPr>
            <a:fld id="{59118D7B-9244-4F1B-BE53-620E50615E12}" type="datetimeFigureOut">
              <a:rPr lang="ru-RU"/>
              <a:pPr>
                <a:defRPr/>
              </a:pPr>
              <a:t>09.10.2019</a:t>
            </a:fld>
            <a:endParaRPr lang="ru-RU"/>
          </a:p>
        </p:txBody>
      </p:sp>
      <p:sp>
        <p:nvSpPr>
          <p:cNvPr id="9" name="Footer Placeholder 4"/>
          <p:cNvSpPr>
            <a:spLocks noGrp="1"/>
          </p:cNvSpPr>
          <p:nvPr>
            <p:ph type="ftr" sz="quarter" idx="11"/>
          </p:nvPr>
        </p:nvSpPr>
        <p:spPr/>
        <p:txBody>
          <a:bodyPr/>
          <a:lstStyle>
            <a:lvl1pPr>
              <a:defRPr/>
            </a:lvl1pPr>
          </a:lstStyle>
          <a:p>
            <a:pPr>
              <a:defRPr/>
            </a:pPr>
            <a:endParaRPr lang="ru-RU"/>
          </a:p>
        </p:txBody>
      </p:sp>
      <p:sp>
        <p:nvSpPr>
          <p:cNvPr id="11" name="Slide Number Placeholder 5"/>
          <p:cNvSpPr>
            <a:spLocks noGrp="1"/>
          </p:cNvSpPr>
          <p:nvPr>
            <p:ph type="sldNum" sz="quarter" idx="12"/>
          </p:nvPr>
        </p:nvSpPr>
        <p:spPr/>
        <p:txBody>
          <a:bodyPr/>
          <a:lstStyle>
            <a:lvl1pPr>
              <a:defRPr/>
            </a:lvl1pPr>
          </a:lstStyle>
          <a:p>
            <a:pPr>
              <a:defRPr/>
            </a:pPr>
            <a:fld id="{CDBAAF1F-D174-479D-8F47-4432B22EC05C}" type="slidenum">
              <a:rPr lang="ru-RU"/>
              <a:pPr>
                <a:defRPr/>
              </a:pPr>
              <a:t>‹#›</a:t>
            </a:fld>
            <a:endParaRPr lang="ru-RU"/>
          </a:p>
        </p:txBody>
      </p:sp>
    </p:spTree>
  </p:cSld>
  <p:clrMapOvr>
    <a:masterClrMapping/>
  </p:clrMapOvr>
  <p:transition advTm="25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Freeform 8"/>
          <p:cNvSpPr>
            <a:spLocks noChangeAspect="1" noEditPoints="1"/>
          </p:cNvSpPr>
          <p:nvPr/>
        </p:nvSpPr>
        <p:spPr bwMode="auto">
          <a:xfrm>
            <a:off x="5489575" y="0"/>
            <a:ext cx="3394075"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a:lstStyle/>
          <a:p>
            <a:pPr fontAlgn="auto">
              <a:spcBef>
                <a:spcPts val="0"/>
              </a:spcBef>
              <a:spcAft>
                <a:spcPts val="0"/>
              </a:spcAft>
              <a:defRPr/>
            </a:pPr>
            <a:endParaRPr lang="en-US">
              <a:latin typeface="+mn-lt"/>
              <a:cs typeface="+mn-cs"/>
            </a:endParaRPr>
          </a:p>
        </p:txBody>
      </p:sp>
      <p:sp>
        <p:nvSpPr>
          <p:cNvPr id="25" name="Title Placeholder 1"/>
          <p:cNvSpPr>
            <a:spLocks noGrp="1"/>
          </p:cNvSpPr>
          <p:nvPr>
            <p:ph type="title"/>
          </p:nvPr>
        </p:nvSpPr>
        <p:spPr>
          <a:xfrm>
            <a:off x="276225" y="228600"/>
            <a:ext cx="8591550" cy="1066801"/>
          </a:xfrm>
          <a:prstGeom prst="rect">
            <a:avLst/>
          </a:prstGeom>
        </p:spPr>
        <p:txBody>
          <a:bodyPr rtlCol="0">
            <a:normAutofit/>
          </a:bodyPr>
          <a:lstStyle/>
          <a:p>
            <a:r>
              <a:rPr lang="ru-RU" smtClean="0"/>
              <a:t>Образец заголовка</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4"/>
          </p:nvPr>
        </p:nvSpPr>
        <p:spPr/>
        <p:txBody>
          <a:bodyPr/>
          <a:lstStyle>
            <a:lvl1pPr>
              <a:defRPr/>
            </a:lvl1pPr>
          </a:lstStyle>
          <a:p>
            <a:pPr>
              <a:defRPr/>
            </a:pPr>
            <a:fld id="{9B017E0A-8D75-44ED-8B1F-204ABFEF9622}" type="datetimeFigureOut">
              <a:rPr lang="ru-RU"/>
              <a:pPr>
                <a:defRPr/>
              </a:pPr>
              <a:t>09.10.2019</a:t>
            </a:fld>
            <a:endParaRPr lang="ru-RU"/>
          </a:p>
        </p:txBody>
      </p:sp>
      <p:sp>
        <p:nvSpPr>
          <p:cNvPr id="6" name="Footer Placeholder 4"/>
          <p:cNvSpPr>
            <a:spLocks noGrp="1"/>
          </p:cNvSpPr>
          <p:nvPr>
            <p:ph type="ftr" sz="quarter" idx="15"/>
          </p:nvPr>
        </p:nvSpPr>
        <p:spPr/>
        <p:txBody>
          <a:bodyPr/>
          <a:lstStyle>
            <a:lvl1pPr>
              <a:defRPr/>
            </a:lvl1pPr>
          </a:lstStyle>
          <a:p>
            <a:pPr>
              <a:defRPr/>
            </a:pPr>
            <a:endParaRPr lang="ru-RU"/>
          </a:p>
        </p:txBody>
      </p:sp>
      <p:sp>
        <p:nvSpPr>
          <p:cNvPr id="7" name="Slide Number Placeholder 5"/>
          <p:cNvSpPr>
            <a:spLocks noGrp="1"/>
          </p:cNvSpPr>
          <p:nvPr>
            <p:ph type="sldNum" sz="quarter" idx="16"/>
          </p:nvPr>
        </p:nvSpPr>
        <p:spPr/>
        <p:txBody>
          <a:bodyPr/>
          <a:lstStyle>
            <a:lvl1pPr>
              <a:defRPr/>
            </a:lvl1pPr>
          </a:lstStyle>
          <a:p>
            <a:pPr>
              <a:defRPr/>
            </a:pPr>
            <a:fld id="{7F30A521-30CB-4FDB-BD5A-C28E47707C15}" type="slidenum">
              <a:rPr lang="ru-RU"/>
              <a:pPr>
                <a:defRPr/>
              </a:pPr>
              <a:t>‹#›</a:t>
            </a:fld>
            <a:endParaRPr lang="ru-RU"/>
          </a:p>
        </p:txBody>
      </p:sp>
    </p:spTree>
  </p:cSld>
  <p:clrMapOvr>
    <a:masterClrMapping/>
  </p:clrMapOvr>
  <p:transition advTm="25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Freeform 7"/>
          <p:cNvSpPr>
            <a:spLocks noChangeAspect="1" noEditPoints="1"/>
          </p:cNvSpPr>
          <p:nvPr/>
        </p:nvSpPr>
        <p:spPr bwMode="auto">
          <a:xfrm>
            <a:off x="34925" y="136525"/>
            <a:ext cx="3325813" cy="6721475"/>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a:lstStyle/>
          <a:p>
            <a:pPr fontAlgn="auto">
              <a:spcBef>
                <a:spcPts val="0"/>
              </a:spcBef>
              <a:spcAft>
                <a:spcPts val="0"/>
              </a:spcAft>
              <a:defRPr/>
            </a:pPr>
            <a:endParaRPr lang="en-US" dirty="0">
              <a:latin typeface="+mn-lt"/>
              <a:cs typeface="+mn-cs"/>
            </a:endParaRPr>
          </a:p>
        </p:txBody>
      </p:sp>
      <p:sp>
        <p:nvSpPr>
          <p:cNvPr id="15" name="Subtitle 2"/>
          <p:cNvSpPr>
            <a:spLocks noGrp="1"/>
          </p:cNvSpPr>
          <p:nvPr>
            <p:ph type="subTitle" idx="1"/>
          </p:nvPr>
        </p:nvSpPr>
        <p:spPr>
          <a:xfrm>
            <a:off x="3743324" y="1400174"/>
            <a:ext cx="5120640" cy="1476375"/>
          </a:xfrm>
        </p:spPr>
        <p:txBody>
          <a:bodyPr anchor="b" anchorCtr="0"/>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ru-RU" smtClean="0"/>
              <a:t>Образец заголовка</a:t>
            </a:r>
            <a:endParaRPr lang="en-US" dirty="0"/>
          </a:p>
        </p:txBody>
      </p:sp>
      <p:sp>
        <p:nvSpPr>
          <p:cNvPr id="6" name="Date Placeholder 3"/>
          <p:cNvSpPr>
            <a:spLocks noGrp="1"/>
          </p:cNvSpPr>
          <p:nvPr>
            <p:ph type="dt" sz="half" idx="10"/>
          </p:nvPr>
        </p:nvSpPr>
        <p:spPr/>
        <p:txBody>
          <a:bodyPr/>
          <a:lstStyle>
            <a:lvl1pPr>
              <a:defRPr smtClean="0">
                <a:solidFill>
                  <a:schemeClr val="bg2"/>
                </a:solidFill>
              </a:defRPr>
            </a:lvl1pPr>
          </a:lstStyle>
          <a:p>
            <a:pPr>
              <a:defRPr/>
            </a:pPr>
            <a:fld id="{A9CC21B6-E970-4045-8F16-F4F66EFD3D10}" type="datetimeFigureOut">
              <a:rPr lang="ru-RU"/>
              <a:pPr>
                <a:defRPr/>
              </a:pPr>
              <a:t>09.10.2019</a:t>
            </a:fld>
            <a:endParaRPr lang="ru-RU"/>
          </a:p>
        </p:txBody>
      </p:sp>
      <p:sp>
        <p:nvSpPr>
          <p:cNvPr id="7" name="Footer Placeholder 4"/>
          <p:cNvSpPr>
            <a:spLocks noGrp="1"/>
          </p:cNvSpPr>
          <p:nvPr>
            <p:ph type="ftr" sz="quarter" idx="11"/>
          </p:nvPr>
        </p:nvSpPr>
        <p:spPr/>
        <p:txBody>
          <a:bodyPr/>
          <a:lstStyle>
            <a:lvl1pPr>
              <a:defRPr/>
            </a:lvl1pPr>
          </a:lstStyle>
          <a:p>
            <a:pPr>
              <a:defRPr/>
            </a:pPr>
            <a:endParaRPr lang="ru-RU"/>
          </a:p>
        </p:txBody>
      </p:sp>
      <p:sp>
        <p:nvSpPr>
          <p:cNvPr id="8" name="Slide Number Placeholder 5"/>
          <p:cNvSpPr>
            <a:spLocks noGrp="1"/>
          </p:cNvSpPr>
          <p:nvPr>
            <p:ph type="sldNum" sz="quarter" idx="12"/>
          </p:nvPr>
        </p:nvSpPr>
        <p:spPr/>
        <p:txBody>
          <a:bodyPr/>
          <a:lstStyle>
            <a:lvl1pPr>
              <a:defRPr/>
            </a:lvl1pPr>
          </a:lstStyle>
          <a:p>
            <a:pPr>
              <a:defRPr/>
            </a:pPr>
            <a:fld id="{62F2AB05-517C-4431-8C10-F730411C05B4}" type="slidenum">
              <a:rPr lang="ru-RU"/>
              <a:pPr>
                <a:defRPr/>
              </a:pPr>
              <a:t>‹#›</a:t>
            </a:fld>
            <a:endParaRPr lang="ru-RU"/>
          </a:p>
        </p:txBody>
      </p:sp>
    </p:spTree>
  </p:cSld>
  <p:clrMapOvr>
    <a:masterClrMapping/>
  </p:clrMapOvr>
  <p:transition advTm="25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9" name="Title Placeholder 1"/>
          <p:cNvSpPr>
            <a:spLocks noGrp="1"/>
          </p:cNvSpPr>
          <p:nvPr>
            <p:ph type="title"/>
          </p:nvPr>
        </p:nvSpPr>
        <p:spPr>
          <a:xfrm>
            <a:off x="276225" y="228601"/>
            <a:ext cx="8591550" cy="1066800"/>
          </a:xfrm>
          <a:prstGeom prst="rect">
            <a:avLst/>
          </a:prstGeom>
        </p:spPr>
        <p:txBody>
          <a:bodyPr rtlCol="0">
            <a:normAutofit/>
          </a:bodyPr>
          <a:lstStyle/>
          <a:p>
            <a:r>
              <a:rPr lang="ru-RU" smtClean="0"/>
              <a:t>Образец заголовка</a:t>
            </a:r>
            <a:endParaRPr lang="en-US" dirty="0"/>
          </a:p>
        </p:txBody>
      </p:sp>
      <p:sp>
        <p:nvSpPr>
          <p:cNvPr id="12" name="Content Placeholder 11"/>
          <p:cNvSpPr>
            <a:spLocks noGrp="1"/>
          </p:cNvSpPr>
          <p:nvPr>
            <p:ph sz="quarter" idx="13"/>
          </p:nvPr>
        </p:nvSpPr>
        <p:spPr>
          <a:xfrm>
            <a:off x="276225" y="1298448"/>
            <a:ext cx="4251960" cy="4937760"/>
          </a:xfrm>
        </p:spPr>
        <p:txBody>
          <a:bodyPr/>
          <a:lstStyle>
            <a:lvl1pPr>
              <a:defRPr sz="2000"/>
            </a:lvl1pPr>
            <a:lvl2pPr>
              <a:defRPr sz="1800"/>
            </a:lvl2pPr>
            <a:lvl3pPr>
              <a:defRPr sz="16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Content Placeholder 11"/>
          <p:cNvSpPr>
            <a:spLocks noGrp="1"/>
          </p:cNvSpPr>
          <p:nvPr>
            <p:ph sz="quarter" idx="14"/>
          </p:nvPr>
        </p:nvSpPr>
        <p:spPr>
          <a:xfrm>
            <a:off x="4615815" y="1298448"/>
            <a:ext cx="4251960" cy="4937760"/>
          </a:xfrm>
        </p:spPr>
        <p:txBody>
          <a:bodyPr/>
          <a:lstStyle>
            <a:lvl1pPr>
              <a:defRPr sz="2000"/>
            </a:lvl1pPr>
            <a:lvl2pPr>
              <a:defRPr sz="1800"/>
            </a:lvl2pPr>
            <a:lvl3pPr>
              <a:defRPr sz="16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fld id="{ECAED6F1-638D-4402-82B4-006361B2D39F}" type="datetimeFigureOut">
              <a:rPr lang="ru-RU"/>
              <a:pPr>
                <a:defRPr/>
              </a:pPr>
              <a:t>09.10.2019</a:t>
            </a:fld>
            <a:endParaRPr lang="ru-RU"/>
          </a:p>
        </p:txBody>
      </p:sp>
      <p:sp>
        <p:nvSpPr>
          <p:cNvPr id="6" name="Footer Placeholder 4"/>
          <p:cNvSpPr>
            <a:spLocks noGrp="1"/>
          </p:cNvSpPr>
          <p:nvPr>
            <p:ph type="ftr" sz="quarter" idx="16"/>
          </p:nvPr>
        </p:nvSpPr>
        <p:spPr/>
        <p:txBody>
          <a:bodyPr/>
          <a:lstStyle>
            <a:lvl1pPr>
              <a:defRPr/>
            </a:lvl1pPr>
          </a:lstStyle>
          <a:p>
            <a:pPr>
              <a:defRPr/>
            </a:pPr>
            <a:endParaRPr lang="ru-RU"/>
          </a:p>
        </p:txBody>
      </p:sp>
      <p:sp>
        <p:nvSpPr>
          <p:cNvPr id="7" name="Slide Number Placeholder 5"/>
          <p:cNvSpPr>
            <a:spLocks noGrp="1"/>
          </p:cNvSpPr>
          <p:nvPr>
            <p:ph type="sldNum" sz="quarter" idx="17"/>
          </p:nvPr>
        </p:nvSpPr>
        <p:spPr/>
        <p:txBody>
          <a:bodyPr/>
          <a:lstStyle>
            <a:lvl1pPr>
              <a:defRPr/>
            </a:lvl1pPr>
          </a:lstStyle>
          <a:p>
            <a:pPr>
              <a:defRPr/>
            </a:pPr>
            <a:fld id="{71D2D128-4B32-42E2-B834-410556535AA8}" type="slidenum">
              <a:rPr lang="ru-RU"/>
              <a:pPr>
                <a:defRPr/>
              </a:pPr>
              <a:t>‹#›</a:t>
            </a:fld>
            <a:endParaRPr lang="ru-RU"/>
          </a:p>
        </p:txBody>
      </p:sp>
    </p:spTree>
  </p:cSld>
  <p:clrMapOvr>
    <a:masterClrMapping/>
  </p:clrMapOvr>
  <p:transition advTm="25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2" name="Title Placeholder 1"/>
          <p:cNvSpPr>
            <a:spLocks noGrp="1"/>
          </p:cNvSpPr>
          <p:nvPr>
            <p:ph type="title"/>
          </p:nvPr>
        </p:nvSpPr>
        <p:spPr>
          <a:xfrm>
            <a:off x="276225" y="228601"/>
            <a:ext cx="8591550" cy="1066800"/>
          </a:xfrm>
          <a:prstGeom prst="rect">
            <a:avLst/>
          </a:prstGeom>
        </p:spPr>
        <p:txBody>
          <a:bodyPr rtlCol="0">
            <a:normAutofit/>
          </a:bodyPr>
          <a:lstStyle/>
          <a:p>
            <a:r>
              <a:rPr lang="ru-RU" smtClean="0"/>
              <a:t>Образец заголовка</a:t>
            </a:r>
            <a:endParaRPr lang="en-US" dirty="0"/>
          </a:p>
        </p:txBody>
      </p:sp>
      <p:sp>
        <p:nvSpPr>
          <p:cNvPr id="14" name="Content Placeholder 11"/>
          <p:cNvSpPr>
            <a:spLocks noGrp="1"/>
          </p:cNvSpPr>
          <p:nvPr>
            <p:ph sz="quarter" idx="13"/>
          </p:nvPr>
        </p:nvSpPr>
        <p:spPr>
          <a:xfrm>
            <a:off x="276225" y="1810512"/>
            <a:ext cx="4251960" cy="4425696"/>
          </a:xfrm>
        </p:spPr>
        <p:txBody>
          <a:bodyPr/>
          <a:lstStyle>
            <a:lvl1pPr>
              <a:defRPr sz="2000"/>
            </a:lvl1pPr>
            <a:lvl2pPr>
              <a:defRPr sz="1800"/>
            </a:lvl2pPr>
            <a:lvl3pPr>
              <a:defRPr sz="16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5" name="Content Placeholder 11"/>
          <p:cNvSpPr>
            <a:spLocks noGrp="1"/>
          </p:cNvSpPr>
          <p:nvPr>
            <p:ph sz="quarter" idx="14"/>
          </p:nvPr>
        </p:nvSpPr>
        <p:spPr>
          <a:xfrm>
            <a:off x="4615815" y="1810512"/>
            <a:ext cx="4251960" cy="4425696"/>
          </a:xfrm>
        </p:spPr>
        <p:txBody>
          <a:bodyPr/>
          <a:lstStyle>
            <a:lvl1pPr>
              <a:defRPr sz="2000"/>
            </a:lvl1pPr>
            <a:lvl2pPr>
              <a:defRPr sz="1800"/>
            </a:lvl2pPr>
            <a:lvl3pPr>
              <a:defRPr sz="16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20" name="Text Placeholder 3"/>
          <p:cNvSpPr>
            <a:spLocks noGrp="1"/>
          </p:cNvSpPr>
          <p:nvPr>
            <p:ph type="body" sz="half" idx="2"/>
          </p:nvPr>
        </p:nvSpPr>
        <p:spPr>
          <a:xfrm>
            <a:off x="276225" y="1298448"/>
            <a:ext cx="4248150" cy="509587"/>
          </a:xfrm>
        </p:spPr>
        <p:txBody>
          <a:bodyPr anchor="ct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1" name="Text Placeholder 3"/>
          <p:cNvSpPr>
            <a:spLocks noGrp="1"/>
          </p:cNvSpPr>
          <p:nvPr>
            <p:ph type="body" sz="half" idx="15"/>
          </p:nvPr>
        </p:nvSpPr>
        <p:spPr>
          <a:xfrm>
            <a:off x="4615815" y="1298448"/>
            <a:ext cx="4248150" cy="509587"/>
          </a:xfrm>
        </p:spPr>
        <p:txBody>
          <a:bodyPr anchor="ct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7" name="Date Placeholder 3"/>
          <p:cNvSpPr>
            <a:spLocks noGrp="1"/>
          </p:cNvSpPr>
          <p:nvPr>
            <p:ph type="dt" sz="half" idx="16"/>
          </p:nvPr>
        </p:nvSpPr>
        <p:spPr/>
        <p:txBody>
          <a:bodyPr/>
          <a:lstStyle>
            <a:lvl1pPr>
              <a:defRPr/>
            </a:lvl1pPr>
          </a:lstStyle>
          <a:p>
            <a:pPr>
              <a:defRPr/>
            </a:pPr>
            <a:fld id="{ADACF8A3-50C6-412B-99A3-BC01B674D72A}" type="datetimeFigureOut">
              <a:rPr lang="ru-RU"/>
              <a:pPr>
                <a:defRPr/>
              </a:pPr>
              <a:t>09.10.2019</a:t>
            </a:fld>
            <a:endParaRPr lang="ru-RU"/>
          </a:p>
        </p:txBody>
      </p:sp>
      <p:sp>
        <p:nvSpPr>
          <p:cNvPr id="8" name="Footer Placeholder 4"/>
          <p:cNvSpPr>
            <a:spLocks noGrp="1"/>
          </p:cNvSpPr>
          <p:nvPr>
            <p:ph type="ftr" sz="quarter" idx="17"/>
          </p:nvPr>
        </p:nvSpPr>
        <p:spPr/>
        <p:txBody>
          <a:bodyPr/>
          <a:lstStyle>
            <a:lvl1pPr>
              <a:defRPr/>
            </a:lvl1pPr>
          </a:lstStyle>
          <a:p>
            <a:pPr>
              <a:defRPr/>
            </a:pPr>
            <a:endParaRPr lang="ru-RU"/>
          </a:p>
        </p:txBody>
      </p:sp>
      <p:sp>
        <p:nvSpPr>
          <p:cNvPr id="9" name="Slide Number Placeholder 5"/>
          <p:cNvSpPr>
            <a:spLocks noGrp="1"/>
          </p:cNvSpPr>
          <p:nvPr>
            <p:ph type="sldNum" sz="quarter" idx="18"/>
          </p:nvPr>
        </p:nvSpPr>
        <p:spPr/>
        <p:txBody>
          <a:bodyPr/>
          <a:lstStyle>
            <a:lvl1pPr>
              <a:defRPr/>
            </a:lvl1pPr>
          </a:lstStyle>
          <a:p>
            <a:pPr>
              <a:defRPr/>
            </a:pPr>
            <a:fld id="{D3184851-B113-4DC5-840C-5022D4EF2F74}" type="slidenum">
              <a:rPr lang="ru-RU"/>
              <a:pPr>
                <a:defRPr/>
              </a:pPr>
              <a:t>‹#›</a:t>
            </a:fld>
            <a:endParaRPr lang="ru-RU"/>
          </a:p>
        </p:txBody>
      </p:sp>
    </p:spTree>
  </p:cSld>
  <p:clrMapOvr>
    <a:masterClrMapping/>
  </p:clrMapOvr>
  <p:transition advTm="25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276225" y="228601"/>
            <a:ext cx="8591550" cy="1066800"/>
          </a:xfrm>
          <a:prstGeom prst="rect">
            <a:avLst/>
          </a:prstGeom>
        </p:spPr>
        <p:txBody>
          <a:bodyPr rtlCol="0">
            <a:normAutofit/>
          </a:bodyPr>
          <a:lstStyle/>
          <a:p>
            <a:r>
              <a:rPr lang="ru-RU" smtClean="0"/>
              <a:t>Образец заголовка</a:t>
            </a:r>
            <a:endParaRPr lang="en-US" dirty="0"/>
          </a:p>
        </p:txBody>
      </p:sp>
      <p:sp>
        <p:nvSpPr>
          <p:cNvPr id="3" name="Date Placeholder 3"/>
          <p:cNvSpPr>
            <a:spLocks noGrp="1"/>
          </p:cNvSpPr>
          <p:nvPr>
            <p:ph type="dt" sz="half" idx="10"/>
          </p:nvPr>
        </p:nvSpPr>
        <p:spPr/>
        <p:txBody>
          <a:bodyPr/>
          <a:lstStyle>
            <a:lvl1pPr>
              <a:defRPr/>
            </a:lvl1pPr>
          </a:lstStyle>
          <a:p>
            <a:pPr>
              <a:defRPr/>
            </a:pPr>
            <a:fld id="{E6081396-CFC5-4074-B7FB-A572017DDFB0}" type="datetimeFigureOut">
              <a:rPr lang="ru-RU"/>
              <a:pPr>
                <a:defRPr/>
              </a:pPr>
              <a:t>09.10.2019</a:t>
            </a:fld>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C58D85AE-AA22-466B-99F4-18384306F036}" type="slidenum">
              <a:rPr lang="ru-RU"/>
              <a:pPr>
                <a:defRPr/>
              </a:pPr>
              <a:t>‹#›</a:t>
            </a:fld>
            <a:endParaRPr lang="ru-RU"/>
          </a:p>
        </p:txBody>
      </p:sp>
    </p:spTree>
  </p:cSld>
  <p:clrMapOvr>
    <a:masterClrMapping/>
  </p:clrMapOvr>
  <p:transition advTm="25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32001E6-A3E3-4A04-AA95-D346762C6A80}" type="datetimeFigureOut">
              <a:rPr lang="ru-RU"/>
              <a:pPr>
                <a:defRPr/>
              </a:pPr>
              <a:t>09.10.2019</a:t>
            </a:fld>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pPr>
              <a:defRPr/>
            </a:pPr>
            <a:fld id="{6D953760-08DF-4F8F-AB13-3FE707D687AF}" type="slidenum">
              <a:rPr lang="ru-RU"/>
              <a:pPr>
                <a:defRPr/>
              </a:pPr>
              <a:t>‹#›</a:t>
            </a:fld>
            <a:endParaRPr lang="ru-RU"/>
          </a:p>
        </p:txBody>
      </p:sp>
    </p:spTree>
  </p:cSld>
  <p:clrMapOvr>
    <a:masterClrMapping/>
  </p:clrMapOvr>
  <p:transition advTm="25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5" name="Rectangle 7"/>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itle Placeholder 1"/>
          <p:cNvSpPr>
            <a:spLocks noGrp="1"/>
          </p:cNvSpPr>
          <p:nvPr>
            <p:ph type="title"/>
          </p:nvPr>
        </p:nvSpPr>
        <p:spPr>
          <a:xfrm>
            <a:off x="276225" y="228601"/>
            <a:ext cx="2834640" cy="1298448"/>
          </a:xfrm>
          <a:prstGeom prst="rect">
            <a:avLst/>
          </a:prstGeom>
        </p:spPr>
        <p:txBody>
          <a:bodyPr rtlCol="0">
            <a:normAutofit/>
          </a:bodyPr>
          <a:lstStyle>
            <a:lvl1pPr>
              <a:defRPr sz="2400">
                <a:solidFill>
                  <a:schemeClr val="bg2"/>
                </a:solidFill>
              </a:defRPr>
            </a:lvl1pPr>
          </a:lstStyle>
          <a:p>
            <a:r>
              <a:rPr lang="ru-RU" smtClean="0"/>
              <a:t>Образец заголовка</a:t>
            </a:r>
            <a:endParaRPr lang="en-US" dirty="0"/>
          </a:p>
        </p:txBody>
      </p:sp>
      <p:sp>
        <p:nvSpPr>
          <p:cNvPr id="10" name="Content Placeholder 11"/>
          <p:cNvSpPr>
            <a:spLocks noGrp="1"/>
          </p:cNvSpPr>
          <p:nvPr>
            <p:ph sz="quarter" idx="14"/>
          </p:nvPr>
        </p:nvSpPr>
        <p:spPr>
          <a:xfrm>
            <a:off x="3775935" y="533400"/>
            <a:ext cx="5063266" cy="5702808"/>
          </a:xfrm>
        </p:spPr>
        <p:txBody>
          <a:bodyPr/>
          <a:lstStyle>
            <a:lvl1pPr>
              <a:defRPr sz="2000"/>
            </a:lvl1pPr>
            <a:lvl2pPr>
              <a:defRPr sz="1800"/>
            </a:lvl2pPr>
            <a:lvl3pPr>
              <a:defRPr sz="16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Text Placeholder 3"/>
          <p:cNvSpPr>
            <a:spLocks noGrp="1"/>
          </p:cNvSpPr>
          <p:nvPr>
            <p:ph type="body" sz="half" idx="2"/>
          </p:nvPr>
        </p:nvSpPr>
        <p:spPr>
          <a:xfrm>
            <a:off x="276224" y="1539240"/>
            <a:ext cx="2834640" cy="4709160"/>
          </a:xfrm>
        </p:spPr>
        <p:txBody>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Date Placeholder 4"/>
          <p:cNvSpPr>
            <a:spLocks noGrp="1"/>
          </p:cNvSpPr>
          <p:nvPr>
            <p:ph type="dt" sz="half" idx="15"/>
          </p:nvPr>
        </p:nvSpPr>
        <p:spPr/>
        <p:txBody>
          <a:bodyPr/>
          <a:lstStyle>
            <a:lvl1pPr>
              <a:defRPr smtClean="0">
                <a:solidFill>
                  <a:schemeClr val="bg2"/>
                </a:solidFill>
              </a:defRPr>
            </a:lvl1pPr>
          </a:lstStyle>
          <a:p>
            <a:pPr>
              <a:defRPr/>
            </a:pPr>
            <a:fld id="{1B936AB5-50F5-4F8B-8F50-CC0EDD30B586}" type="datetimeFigureOut">
              <a:rPr lang="ru-RU"/>
              <a:pPr>
                <a:defRPr/>
              </a:pPr>
              <a:t>09.10.2019</a:t>
            </a:fld>
            <a:endParaRPr lang="ru-RU"/>
          </a:p>
        </p:txBody>
      </p:sp>
      <p:sp>
        <p:nvSpPr>
          <p:cNvPr id="7" name="Footer Placeholder 5"/>
          <p:cNvSpPr>
            <a:spLocks noGrp="1"/>
          </p:cNvSpPr>
          <p:nvPr>
            <p:ph type="ftr" sz="quarter" idx="16"/>
          </p:nvPr>
        </p:nvSpPr>
        <p:spPr/>
        <p:txBody>
          <a:bodyPr/>
          <a:lstStyle>
            <a:lvl1pPr>
              <a:defRPr/>
            </a:lvl1pPr>
          </a:lstStyle>
          <a:p>
            <a:pPr>
              <a:defRPr/>
            </a:pPr>
            <a:endParaRPr lang="ru-RU"/>
          </a:p>
        </p:txBody>
      </p:sp>
      <p:sp>
        <p:nvSpPr>
          <p:cNvPr id="8" name="Slide Number Placeholder 6"/>
          <p:cNvSpPr>
            <a:spLocks noGrp="1"/>
          </p:cNvSpPr>
          <p:nvPr>
            <p:ph type="sldNum" sz="quarter" idx="17"/>
          </p:nvPr>
        </p:nvSpPr>
        <p:spPr/>
        <p:txBody>
          <a:bodyPr/>
          <a:lstStyle>
            <a:lvl1pPr>
              <a:defRPr/>
            </a:lvl1pPr>
          </a:lstStyle>
          <a:p>
            <a:pPr>
              <a:defRPr/>
            </a:pPr>
            <a:fld id="{299E4C77-8A8F-4901-B711-18BFF1677C55}" type="slidenum">
              <a:rPr lang="ru-RU"/>
              <a:pPr>
                <a:defRPr/>
              </a:pPr>
              <a:t>‹#›</a:t>
            </a:fld>
            <a:endParaRPr lang="ru-RU"/>
          </a:p>
        </p:txBody>
      </p:sp>
    </p:spTree>
  </p:cSld>
  <p:clrMapOvr>
    <a:masterClrMapping/>
  </p:clrMapOvr>
  <p:transition advTm="25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5" name="Rectangle 12"/>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21" name="Title Placeholder 1"/>
          <p:cNvSpPr>
            <a:spLocks noGrp="1"/>
          </p:cNvSpPr>
          <p:nvPr>
            <p:ph type="title"/>
          </p:nvPr>
        </p:nvSpPr>
        <p:spPr>
          <a:xfrm>
            <a:off x="276224" y="228600"/>
            <a:ext cx="2834640" cy="1295399"/>
          </a:xfrm>
          <a:prstGeom prst="rect">
            <a:avLst/>
          </a:prstGeom>
        </p:spPr>
        <p:txBody>
          <a:bodyPr rtlCol="0">
            <a:normAutofit/>
          </a:bodyPr>
          <a:lstStyle>
            <a:lvl1pPr>
              <a:defRPr sz="2400">
                <a:solidFill>
                  <a:schemeClr val="bg2"/>
                </a:solidFill>
              </a:defRPr>
            </a:lvl1pPr>
          </a:lstStyle>
          <a:p>
            <a:r>
              <a:rPr lang="ru-RU" smtClean="0"/>
              <a:t>Образец заголовка</a:t>
            </a:r>
            <a:endParaRPr lang="en-US" dirty="0"/>
          </a:p>
        </p:txBody>
      </p:sp>
      <p:sp>
        <p:nvSpPr>
          <p:cNvPr id="25" name="Text Placeholder 24"/>
          <p:cNvSpPr>
            <a:spLocks noGrp="1"/>
          </p:cNvSpPr>
          <p:nvPr>
            <p:ph type="body" sz="quarter" idx="13"/>
          </p:nvPr>
        </p:nvSpPr>
        <p:spPr>
          <a:xfrm>
            <a:off x="274320" y="1536192"/>
            <a:ext cx="2834640" cy="4712208"/>
          </a:xfrm>
        </p:spPr>
        <p:txBody>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ru-RU" smtClean="0"/>
              <a:t>Образец текста</a:t>
            </a:r>
          </a:p>
        </p:txBody>
      </p:sp>
      <p:sp>
        <p:nvSpPr>
          <p:cNvPr id="6" name="Date Placeholder 4"/>
          <p:cNvSpPr>
            <a:spLocks noGrp="1"/>
          </p:cNvSpPr>
          <p:nvPr>
            <p:ph type="dt" sz="half" idx="14"/>
          </p:nvPr>
        </p:nvSpPr>
        <p:spPr/>
        <p:txBody>
          <a:bodyPr/>
          <a:lstStyle>
            <a:lvl1pPr>
              <a:defRPr smtClean="0">
                <a:solidFill>
                  <a:schemeClr val="bg2"/>
                </a:solidFill>
              </a:defRPr>
            </a:lvl1pPr>
          </a:lstStyle>
          <a:p>
            <a:pPr>
              <a:defRPr/>
            </a:pPr>
            <a:fld id="{CD81ADF1-F43D-45BD-AB8B-5C7C6FE7A05F}" type="datetimeFigureOut">
              <a:rPr lang="ru-RU"/>
              <a:pPr>
                <a:defRPr/>
              </a:pPr>
              <a:t>09.10.2019</a:t>
            </a:fld>
            <a:endParaRPr lang="ru-RU"/>
          </a:p>
        </p:txBody>
      </p:sp>
      <p:sp>
        <p:nvSpPr>
          <p:cNvPr id="7" name="Footer Placeholder 5"/>
          <p:cNvSpPr>
            <a:spLocks noGrp="1"/>
          </p:cNvSpPr>
          <p:nvPr>
            <p:ph type="ftr" sz="quarter" idx="15"/>
          </p:nvPr>
        </p:nvSpPr>
        <p:spPr/>
        <p:txBody>
          <a:bodyPr/>
          <a:lstStyle>
            <a:lvl1pPr>
              <a:defRPr/>
            </a:lvl1pPr>
          </a:lstStyle>
          <a:p>
            <a:pPr>
              <a:defRPr/>
            </a:pPr>
            <a:endParaRPr lang="ru-RU"/>
          </a:p>
        </p:txBody>
      </p:sp>
      <p:sp>
        <p:nvSpPr>
          <p:cNvPr id="8" name="Slide Number Placeholder 6"/>
          <p:cNvSpPr>
            <a:spLocks noGrp="1"/>
          </p:cNvSpPr>
          <p:nvPr>
            <p:ph type="sldNum" sz="quarter" idx="16"/>
          </p:nvPr>
        </p:nvSpPr>
        <p:spPr/>
        <p:txBody>
          <a:bodyPr/>
          <a:lstStyle>
            <a:lvl1pPr>
              <a:defRPr/>
            </a:lvl1pPr>
          </a:lstStyle>
          <a:p>
            <a:pPr>
              <a:defRPr/>
            </a:pPr>
            <a:fld id="{E4178BE2-9DC5-4116-9B4C-F27912F72A10}" type="slidenum">
              <a:rPr lang="ru-RU"/>
              <a:pPr>
                <a:defRPr/>
              </a:pPr>
              <a:t>‹#›</a:t>
            </a:fld>
            <a:endParaRPr lang="ru-RU"/>
          </a:p>
        </p:txBody>
      </p:sp>
    </p:spTree>
  </p:cSld>
  <p:clrMapOvr>
    <a:masterClrMapping/>
  </p:clrMapOvr>
  <p:transition advTm="25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AF9755F7-D26E-4083-9D14-9D3455735F4C}" type="datetimeFigureOut">
              <a:rPr lang="ru-RU"/>
              <a:pPr>
                <a:defRPr/>
              </a:pPr>
              <a:t>09.10.2019</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17F0903D-48CD-44BA-9FF2-D343D7506538}" type="slidenum">
              <a:rPr lang="ru-RU"/>
              <a:pPr>
                <a:defRPr/>
              </a:pPr>
              <a:t>‹#›</a:t>
            </a:fld>
            <a:endParaRPr lang="ru-RU"/>
          </a:p>
        </p:txBody>
      </p:sp>
    </p:spTree>
  </p:cSld>
  <p:clrMapOvr>
    <a:masterClrMapping/>
  </p:clrMapOvr>
  <p:transition advTm="25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4280FCD5-36B7-401E-9216-3AA3F7650C3B}" type="datetimeFigureOut">
              <a:rPr lang="ru-RU"/>
              <a:pPr>
                <a:defRPr/>
              </a:pPr>
              <a:t>09.10.2019</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0DE29139-86AC-4C69-8601-C79969C77779}" type="slidenum">
              <a:rPr lang="ru-RU"/>
              <a:pPr>
                <a:defRPr/>
              </a:pPr>
              <a:t>‹#›</a:t>
            </a:fld>
            <a:endParaRPr lang="ru-RU"/>
          </a:p>
        </p:txBody>
      </p:sp>
    </p:spTree>
  </p:cSld>
  <p:clrMapOvr>
    <a:masterClrMapping/>
  </p:clrMapOvr>
  <p:transition advTm="25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76225" y="228600"/>
            <a:ext cx="8591550" cy="1066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ru-RU" smtClean="0"/>
              <a:t>Образец заголовка</a:t>
            </a:r>
            <a:endParaRPr lang="en-US" smtClean="0"/>
          </a:p>
        </p:txBody>
      </p:sp>
      <p:sp>
        <p:nvSpPr>
          <p:cNvPr id="3" name="Text Placeholder 2"/>
          <p:cNvSpPr>
            <a:spLocks noGrp="1"/>
          </p:cNvSpPr>
          <p:nvPr>
            <p:ph type="body" idx="1"/>
          </p:nvPr>
        </p:nvSpPr>
        <p:spPr>
          <a:xfrm>
            <a:off x="276225" y="1295400"/>
            <a:ext cx="8591550" cy="493395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fontAlgn="auto">
              <a:spcBef>
                <a:spcPts val="0"/>
              </a:spcBef>
              <a:spcAft>
                <a:spcPts val="0"/>
              </a:spcAft>
              <a:defRPr sz="1050" b="1" smtClean="0">
                <a:solidFill>
                  <a:schemeClr val="tx2"/>
                </a:solidFill>
                <a:latin typeface="+mn-lt"/>
                <a:cs typeface="+mn-cs"/>
              </a:defRPr>
            </a:lvl1pPr>
          </a:lstStyle>
          <a:p>
            <a:pPr>
              <a:defRPr/>
            </a:pPr>
            <a:fld id="{142E47B8-F06D-4189-AEF8-4E279F457921}" type="datetimeFigureOut">
              <a:rPr lang="ru-RU"/>
              <a:pPr>
                <a:defRPr/>
              </a:pPr>
              <a:t>09.10.2019</a:t>
            </a:fld>
            <a:endParaRPr lang="ru-RU"/>
          </a:p>
        </p:txBody>
      </p:sp>
      <p:sp>
        <p:nvSpPr>
          <p:cNvPr id="5" name="Footer Placeholder 4"/>
          <p:cNvSpPr>
            <a:spLocks noGrp="1"/>
          </p:cNvSpPr>
          <p:nvPr>
            <p:ph type="ftr" sz="quarter" idx="3"/>
          </p:nvPr>
        </p:nvSpPr>
        <p:spPr>
          <a:xfrm>
            <a:off x="3743325" y="6429375"/>
            <a:ext cx="4086225" cy="292100"/>
          </a:xfrm>
          <a:prstGeom prst="rect">
            <a:avLst/>
          </a:prstGeom>
        </p:spPr>
        <p:txBody>
          <a:bodyPr vert="horz" lIns="91440" tIns="45720" rIns="91440" bIns="45720" rtlCol="0" anchor="ctr">
            <a:normAutofit/>
          </a:bodyPr>
          <a:lstStyle>
            <a:lvl1pPr algn="l" fontAlgn="auto">
              <a:spcBef>
                <a:spcPts val="0"/>
              </a:spcBef>
              <a:spcAft>
                <a:spcPts val="0"/>
              </a:spcAft>
              <a:defRPr sz="1050" b="1">
                <a:solidFill>
                  <a:schemeClr val="tx2"/>
                </a:solidFill>
                <a:latin typeface="+mn-lt"/>
                <a:cs typeface="+mn-cs"/>
              </a:defRPr>
            </a:lvl1pPr>
          </a:lstStyle>
          <a:p>
            <a:pPr>
              <a:defRPr/>
            </a:pPr>
            <a:endParaRPr lang="ru-RU"/>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fontAlgn="auto">
              <a:spcBef>
                <a:spcPts val="0"/>
              </a:spcBef>
              <a:spcAft>
                <a:spcPts val="0"/>
              </a:spcAft>
              <a:defRPr sz="1600" b="1" smtClean="0">
                <a:solidFill>
                  <a:schemeClr val="tx2"/>
                </a:solidFill>
                <a:latin typeface="+mn-lt"/>
                <a:cs typeface="+mn-cs"/>
              </a:defRPr>
            </a:lvl1pPr>
          </a:lstStyle>
          <a:p>
            <a:pPr>
              <a:defRPr/>
            </a:pPr>
            <a:fld id="{3BE5EA89-DE73-4BA9-8264-3D095C4DDC64}"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78" r:id="rId4"/>
    <p:sldLayoutId id="2147483679" r:id="rId5"/>
    <p:sldLayoutId id="2147483680" r:id="rId6"/>
    <p:sldLayoutId id="2147483681" r:id="rId7"/>
    <p:sldLayoutId id="2147483687" r:id="rId8"/>
    <p:sldLayoutId id="2147483688" r:id="rId9"/>
    <p:sldLayoutId id="2147483682" r:id="rId10"/>
    <p:sldLayoutId id="2147483683" r:id="rId11"/>
  </p:sldLayoutIdLst>
  <p:transition advTm="25000"/>
  <p:txStyles>
    <p:titleStyle>
      <a:lvl1pPr algn="l" rtl="0" fontAlgn="base">
        <a:spcBef>
          <a:spcPts val="400"/>
        </a:spcBef>
        <a:spcAft>
          <a:spcPct val="0"/>
        </a:spcAft>
        <a:defRPr sz="3600" kern="1200">
          <a:solidFill>
            <a:schemeClr val="tx2"/>
          </a:solidFill>
          <a:latin typeface="+mj-lt"/>
          <a:ea typeface="+mj-ea"/>
          <a:cs typeface="Tunga" pitchFamily="2"/>
        </a:defRPr>
      </a:lvl1pPr>
      <a:lvl2pPr algn="l" rtl="0" fontAlgn="base">
        <a:spcBef>
          <a:spcPts val="400"/>
        </a:spcBef>
        <a:spcAft>
          <a:spcPct val="0"/>
        </a:spcAft>
        <a:defRPr sz="3600">
          <a:solidFill>
            <a:schemeClr val="tx2"/>
          </a:solidFill>
          <a:latin typeface="Candara" pitchFamily="34" charset="0"/>
          <a:cs typeface="Tunga" pitchFamily="34" charset="0"/>
        </a:defRPr>
      </a:lvl2pPr>
      <a:lvl3pPr algn="l" rtl="0" fontAlgn="base">
        <a:spcBef>
          <a:spcPts val="400"/>
        </a:spcBef>
        <a:spcAft>
          <a:spcPct val="0"/>
        </a:spcAft>
        <a:defRPr sz="3600">
          <a:solidFill>
            <a:schemeClr val="tx2"/>
          </a:solidFill>
          <a:latin typeface="Candara" pitchFamily="34" charset="0"/>
          <a:cs typeface="Tunga" pitchFamily="34" charset="0"/>
        </a:defRPr>
      </a:lvl3pPr>
      <a:lvl4pPr algn="l" rtl="0" fontAlgn="base">
        <a:spcBef>
          <a:spcPts val="400"/>
        </a:spcBef>
        <a:spcAft>
          <a:spcPct val="0"/>
        </a:spcAft>
        <a:defRPr sz="3600">
          <a:solidFill>
            <a:schemeClr val="tx2"/>
          </a:solidFill>
          <a:latin typeface="Candara" pitchFamily="34" charset="0"/>
          <a:cs typeface="Tunga" pitchFamily="34" charset="0"/>
        </a:defRPr>
      </a:lvl4pPr>
      <a:lvl5pPr algn="l" rtl="0" fontAlgn="base">
        <a:spcBef>
          <a:spcPts val="400"/>
        </a:spcBef>
        <a:spcAft>
          <a:spcPct val="0"/>
        </a:spcAft>
        <a:defRPr sz="3600">
          <a:solidFill>
            <a:schemeClr val="tx2"/>
          </a:solidFill>
          <a:latin typeface="Candara" pitchFamily="34" charset="0"/>
          <a:cs typeface="Tunga" pitchFamily="34" charset="0"/>
        </a:defRPr>
      </a:lvl5pPr>
      <a:lvl6pPr marL="457200" algn="l" rtl="0" fontAlgn="base">
        <a:spcBef>
          <a:spcPts val="400"/>
        </a:spcBef>
        <a:spcAft>
          <a:spcPct val="0"/>
        </a:spcAft>
        <a:defRPr sz="3600">
          <a:solidFill>
            <a:schemeClr val="tx2"/>
          </a:solidFill>
          <a:latin typeface="Candara" pitchFamily="34" charset="0"/>
          <a:cs typeface="Tunga" pitchFamily="34" charset="0"/>
        </a:defRPr>
      </a:lvl6pPr>
      <a:lvl7pPr marL="914400" algn="l" rtl="0" fontAlgn="base">
        <a:spcBef>
          <a:spcPts val="400"/>
        </a:spcBef>
        <a:spcAft>
          <a:spcPct val="0"/>
        </a:spcAft>
        <a:defRPr sz="3600">
          <a:solidFill>
            <a:schemeClr val="tx2"/>
          </a:solidFill>
          <a:latin typeface="Candara" pitchFamily="34" charset="0"/>
          <a:cs typeface="Tunga" pitchFamily="34" charset="0"/>
        </a:defRPr>
      </a:lvl7pPr>
      <a:lvl8pPr marL="1371600" algn="l" rtl="0" fontAlgn="base">
        <a:spcBef>
          <a:spcPts val="400"/>
        </a:spcBef>
        <a:spcAft>
          <a:spcPct val="0"/>
        </a:spcAft>
        <a:defRPr sz="3600">
          <a:solidFill>
            <a:schemeClr val="tx2"/>
          </a:solidFill>
          <a:latin typeface="Candara" pitchFamily="34" charset="0"/>
          <a:cs typeface="Tunga" pitchFamily="34" charset="0"/>
        </a:defRPr>
      </a:lvl8pPr>
      <a:lvl9pPr marL="1828800" algn="l" rtl="0" fontAlgn="base">
        <a:spcBef>
          <a:spcPts val="400"/>
        </a:spcBef>
        <a:spcAft>
          <a:spcPct val="0"/>
        </a:spcAft>
        <a:defRPr sz="3600">
          <a:solidFill>
            <a:schemeClr val="tx2"/>
          </a:solidFill>
          <a:latin typeface="Candara" pitchFamily="34" charset="0"/>
          <a:cs typeface="Tunga" pitchFamily="34" charset="0"/>
        </a:defRPr>
      </a:lvl9pPr>
    </p:titleStyle>
    <p:bodyStyle>
      <a:lvl1pPr marL="171450" indent="-173038" algn="l" rtl="0" fontAlgn="base">
        <a:spcBef>
          <a:spcPts val="600"/>
        </a:spcBef>
        <a:spcAft>
          <a:spcPct val="0"/>
        </a:spcAft>
        <a:buClr>
          <a:schemeClr val="accent1"/>
        </a:buClr>
        <a:buFont typeface="Arial" charset="0"/>
        <a:buChar char="•"/>
        <a:defRPr sz="2200" kern="1200" spc="30">
          <a:solidFill>
            <a:schemeClr val="tx2"/>
          </a:solidFill>
          <a:latin typeface="+mn-lt"/>
          <a:ea typeface="+mn-ea"/>
          <a:cs typeface="Tahoma" pitchFamily="34" charset="0"/>
        </a:defRPr>
      </a:lvl1pPr>
      <a:lvl2pPr marL="344488" indent="-173038" algn="l" rtl="0" fontAlgn="base">
        <a:spcBef>
          <a:spcPts val="600"/>
        </a:spcBef>
        <a:spcAft>
          <a:spcPct val="0"/>
        </a:spcAft>
        <a:buClr>
          <a:schemeClr val="accent1"/>
        </a:buClr>
        <a:buFont typeface="Arial" charset="0"/>
        <a:buChar char="•"/>
        <a:defRPr sz="2000" kern="1200">
          <a:solidFill>
            <a:schemeClr val="tx2"/>
          </a:solidFill>
          <a:latin typeface="+mn-lt"/>
          <a:ea typeface="+mn-ea"/>
          <a:cs typeface="Tahoma" pitchFamily="34" charset="0"/>
        </a:defRPr>
      </a:lvl2pPr>
      <a:lvl3pPr marL="515938" indent="-173038" algn="l" rtl="0" fontAlgn="base">
        <a:spcBef>
          <a:spcPts val="600"/>
        </a:spcBef>
        <a:spcAft>
          <a:spcPct val="0"/>
        </a:spcAft>
        <a:buClr>
          <a:schemeClr val="accent1"/>
        </a:buClr>
        <a:buFont typeface="Arial" charset="0"/>
        <a:buChar char="•"/>
        <a:defRPr kern="1200">
          <a:solidFill>
            <a:schemeClr val="tx2"/>
          </a:solidFill>
          <a:latin typeface="+mn-lt"/>
          <a:ea typeface="+mn-ea"/>
          <a:cs typeface="Tahoma" pitchFamily="34" charset="0"/>
        </a:defRPr>
      </a:lvl3pPr>
      <a:lvl4pPr marL="688975" indent="-173038" algn="l" rtl="0" fontAlgn="base">
        <a:spcBef>
          <a:spcPts val="600"/>
        </a:spcBef>
        <a:spcAft>
          <a:spcPct val="0"/>
        </a:spcAft>
        <a:buClr>
          <a:schemeClr val="accent1"/>
        </a:buClr>
        <a:buFont typeface="Arial" charset="0"/>
        <a:buChar char="•"/>
        <a:defRPr sz="1600" kern="1200">
          <a:solidFill>
            <a:schemeClr val="tx2"/>
          </a:solidFill>
          <a:latin typeface="+mn-lt"/>
          <a:ea typeface="+mn-ea"/>
          <a:cs typeface="Tahoma" pitchFamily="34" charset="0"/>
        </a:defRPr>
      </a:lvl4pPr>
      <a:lvl5pPr marL="860425" indent="-173038" algn="l" rtl="0" fontAlgn="base">
        <a:spcBef>
          <a:spcPts val="600"/>
        </a:spcBef>
        <a:spcAft>
          <a:spcPct val="0"/>
        </a:spcAft>
        <a:buClr>
          <a:schemeClr val="accent1"/>
        </a:buClr>
        <a:buFont typeface="Arial" charset="0"/>
        <a:buChar char="•"/>
        <a:defRPr sz="1600" kern="120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file:///C:\Users\Aqil\Downloads\cebish.mp3" TargetMode="External"/><Relationship Id="rId2" Type="http://schemas.openxmlformats.org/officeDocument/2006/relationships/audio" Target="NULL" TargetMode="Externa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tags" Target="../tags/tag15.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7.xml"/><Relationship Id="rId1" Type="http://schemas.openxmlformats.org/officeDocument/2006/relationships/tags" Target="../tags/tag24.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7.xml"/><Relationship Id="rId1" Type="http://schemas.openxmlformats.org/officeDocument/2006/relationships/tags" Target="../tags/tag25.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6.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tags" Target="../tags/tag2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7.xml"/><Relationship Id="rId1" Type="http://schemas.openxmlformats.org/officeDocument/2006/relationships/tags" Target="../tags/tag29.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7.xml"/><Relationship Id="rId1" Type="http://schemas.openxmlformats.org/officeDocument/2006/relationships/tags" Target="../tags/tag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3714750" y="4581525"/>
            <a:ext cx="5119688" cy="1581150"/>
          </a:xfrm>
        </p:spPr>
        <p:txBody>
          <a:bodyPr/>
          <a:lstStyle/>
          <a:p>
            <a:pPr fontAlgn="auto">
              <a:spcAft>
                <a:spcPts val="0"/>
              </a:spcAft>
              <a:buFont typeface="Arial" pitchFamily="34" charset="0"/>
              <a:buNone/>
              <a:defRPr/>
            </a:pPr>
            <a:r>
              <a:rPr lang="az-Latn-AZ" dirty="0" smtClean="0">
                <a:solidFill>
                  <a:schemeClr val="accent4">
                    <a:lumMod val="75000"/>
                  </a:schemeClr>
                </a:solidFill>
                <a:latin typeface="Times New Roman" panose="02020603050405020304" pitchFamily="18" charset="0"/>
                <a:cs typeface="Times New Roman" panose="02020603050405020304" pitchFamily="18" charset="0"/>
              </a:rPr>
              <a:t>Mirzə Cəlil Məmmədquluzadə - 150</a:t>
            </a:r>
            <a:endParaRPr lang="ru-RU" dirty="0">
              <a:solidFill>
                <a:schemeClr val="accent4">
                  <a:lumMod val="75000"/>
                </a:schemeClr>
              </a:solidFill>
              <a:latin typeface="Times New Roman" panose="02020603050405020304" pitchFamily="18" charset="0"/>
              <a:cs typeface="Times New Roman" panose="02020603050405020304" pitchFamily="18" charset="0"/>
            </a:endParaRPr>
          </a:p>
        </p:txBody>
      </p:sp>
      <p:sp>
        <p:nvSpPr>
          <p:cNvPr id="3" name="Заголовок 2"/>
          <p:cNvSpPr>
            <a:spLocks noGrp="1"/>
          </p:cNvSpPr>
          <p:nvPr>
            <p:ph type="title"/>
          </p:nvPr>
        </p:nvSpPr>
        <p:spPr/>
        <p:txBody>
          <a:bodyPr rtlCol="0">
            <a:prstTxWarp prst="textChevron">
              <a:avLst/>
            </a:prstTxWarp>
          </a:bodyPr>
          <a:lstStyle/>
          <a:p>
            <a:pPr fontAlgn="auto">
              <a:spcAft>
                <a:spcPts val="0"/>
              </a:spcAft>
              <a:defRPr/>
            </a:pPr>
            <a:r>
              <a:rPr lang="az-Latn-AZ" dirty="0" smtClean="0">
                <a:latin typeface="Times New Roman" panose="02020603050405020304" pitchFamily="18" charset="0"/>
                <a:cs typeface="Times New Roman" panose="02020603050405020304" pitchFamily="18" charset="0"/>
              </a:rPr>
              <a:t>ƏBƏDİYAŞAR MİRZƏ CƏLİL</a:t>
            </a:r>
            <a:endParaRPr lang="ru-RU" dirty="0">
              <a:latin typeface="Times New Roman" panose="02020603050405020304" pitchFamily="18" charset="0"/>
              <a:cs typeface="Times New Roman" panose="02020603050405020304" pitchFamily="18" charset="0"/>
            </a:endParaRPr>
          </a:p>
        </p:txBody>
      </p:sp>
      <p:pic>
        <p:nvPicPr>
          <p:cNvPr id="4" name="Shape">
            <a:hlinkClick r:id="" action="ppaction://media"/>
          </p:cNvPr>
          <p:cNvPicPr>
            <a:picLocks noRot="1" noChangeAspect="1"/>
          </p:cNvPicPr>
          <p:nvPr>
            <a:audioFile r:link="rId2"/>
          </p:nvPr>
        </p:nvPicPr>
        <p:blipFill>
          <a:blip r:embed="rId5"/>
          <a:srcRect/>
          <a:stretch>
            <a:fillRect/>
          </a:stretch>
        </p:blipFill>
        <p:spPr bwMode="auto">
          <a:xfrm>
            <a:off x="8224838" y="6162675"/>
            <a:ext cx="609600" cy="609600"/>
          </a:xfrm>
          <a:prstGeom prst="rect">
            <a:avLst/>
          </a:prstGeom>
          <a:noFill/>
          <a:ln w="9525">
            <a:noFill/>
            <a:miter lim="800000"/>
            <a:headEnd/>
            <a:tailEnd/>
          </a:ln>
        </p:spPr>
      </p:pic>
      <p:pic>
        <p:nvPicPr>
          <p:cNvPr id="13318" name="cebish.mp3">
            <a:hlinkClick r:id="" action="ppaction://media"/>
          </p:cNvPr>
          <p:cNvPicPr>
            <a:picLocks noRot="1" noChangeAspect="1" noChangeArrowheads="1"/>
          </p:cNvPicPr>
          <p:nvPr>
            <a:audioFile r:link="rId3"/>
          </p:nvPr>
        </p:nvPicPr>
        <p:blipFill>
          <a:blip r:embed="rId6"/>
          <a:srcRect/>
          <a:stretch>
            <a:fillRect/>
          </a:stretch>
        </p:blipFill>
        <p:spPr bwMode="auto">
          <a:xfrm>
            <a:off x="-1260475" y="2924175"/>
            <a:ext cx="304800" cy="304800"/>
          </a:xfrm>
          <a:prstGeom prst="rect">
            <a:avLst/>
          </a:prstGeom>
          <a:noFill/>
        </p:spPr>
      </p:pic>
    </p:spTree>
    <p:custDataLst>
      <p:tags r:id="rId1"/>
    </p:custDataLst>
  </p:cSld>
  <p:clrMapOvr>
    <a:masterClrMapping/>
  </p:clrMapOvr>
  <p:transition spd="slow" advTm="845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318"/>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 calcmode="lin" valueType="num">
                                      <p:cBhvr>
                                        <p:cTn id="18"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9"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20" dur="500"/>
                                        <p:tgtEl>
                                          <p:spTgt spid="2">
                                            <p:txEl>
                                              <p:pRg st="0" end="0"/>
                                            </p:txEl>
                                          </p:spTgt>
                                        </p:tgtEl>
                                      </p:cBhvr>
                                    </p:animEffect>
                                  </p:childTnLst>
                                </p:cTn>
                              </p:par>
                            </p:childTnLst>
                          </p:cTn>
                        </p:par>
                        <p:par>
                          <p:cTn id="21" fill="hold">
                            <p:stCondLst>
                              <p:cond delay="500"/>
                            </p:stCondLst>
                            <p:childTnLst>
                              <p:par>
                                <p:cTn id="22" presetID="1" presetClass="mediacall" presetSubtype="0" fill="hold" nodeType="afterEffect">
                                  <p:stCondLst>
                                    <p:cond delay="0"/>
                                  </p:stCondLst>
                                  <p:childTnLst>
                                    <p:cmd type="call" cmd="playFrom(0.0)">
                                      <p:cBhvr>
                                        <p:cTn id="23"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repeatCount="indefinite" fill="remove" display="0">
                  <p:stCondLst>
                    <p:cond delay="indefinite"/>
                  </p:stCondLst>
                  <p:endCondLst>
                    <p:cond evt="onStopAudio" delay="0">
                      <p:tgtEl>
                        <p:sldTgt/>
                      </p:tgtEl>
                    </p:cond>
                  </p:endCondLst>
                </p:cTn>
                <p:tgtEl>
                  <p:spTgt spid="4"/>
                </p:tgtEl>
              </p:cMediaNode>
            </p:audio>
            <p:audio>
              <p:cMediaNode numSld="90">
                <p:cTn id="25" fill="hold" display="0">
                  <p:stCondLst>
                    <p:cond delay="indefinite"/>
                  </p:stCondLst>
                  <p:endCondLst>
                    <p:cond evt="onPrev" delay="0">
                      <p:tgtEl>
                        <p:sldTgt/>
                      </p:tgtEl>
                    </p:cond>
                    <p:cond evt="onStopAudio" delay="0">
                      <p:tgtEl>
                        <p:sldTgt/>
                      </p:tgtEl>
                    </p:cond>
                  </p:endCondLst>
                </p:cTn>
                <p:tgtEl>
                  <p:spTgt spid="1331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stretch>
            <a:fillRect/>
          </a:stretch>
        </p:blipFill>
        <p:spPr>
          <a:xfrm>
            <a:off x="2627784" y="836712"/>
            <a:ext cx="4032448" cy="4792191"/>
          </a:xfrm>
          <a:prstGeom prst="rect">
            <a:avLst/>
          </a:prstGeom>
          <a:ln w="228600" cap="sq" cmpd="thickThin">
            <a:solidFill>
              <a:schemeClr val="accent6">
                <a:lumMod val="50000"/>
              </a:schemeClr>
            </a:solidFill>
            <a:prstDash val="solid"/>
            <a:miter lim="800000"/>
          </a:ln>
          <a:effectLst>
            <a:innerShdw blurRad="76200">
              <a:srgbClr val="000000"/>
            </a:innerShdw>
          </a:effectLst>
        </p:spPr>
      </p:pic>
    </p:spTree>
    <p:custDataLst>
      <p:tags r:id="rId1"/>
    </p:custDataLst>
  </p:cSld>
  <p:clrMapOvr>
    <a:masterClrMapping/>
  </p:clrMapOvr>
  <p:transition spd="slow" advTm="6655">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3563938" y="3573463"/>
            <a:ext cx="5443537" cy="2162175"/>
          </a:xfrm>
        </p:spPr>
        <p:txBody>
          <a:bodyPr rtlCol="0"/>
          <a:lstStyle/>
          <a:p>
            <a:pPr fontAlgn="auto">
              <a:spcAft>
                <a:spcPts val="0"/>
              </a:spcAft>
              <a:defRPr/>
            </a:pPr>
            <a:r>
              <a:rPr lang="az-Latn-AZ" sz="2800" dirty="0" smtClean="0">
                <a:latin typeface="Times New Roman" panose="02020603050405020304" pitchFamily="18" charset="0"/>
                <a:cs typeface="Times New Roman" panose="02020603050405020304" pitchFamily="18" charset="0"/>
              </a:rPr>
              <a:t>KİÇİKYAŞLI </a:t>
            </a:r>
            <a:r>
              <a:rPr lang="az-Latn-AZ" sz="2800" smtClean="0">
                <a:latin typeface="Times New Roman" panose="02020603050405020304" pitchFamily="18" charset="0"/>
                <a:cs typeface="Times New Roman" panose="02020603050405020304" pitchFamily="18" charset="0"/>
              </a:rPr>
              <a:t>UŞAQLAR ÜÇÜN</a:t>
            </a:r>
            <a:endParaRPr lang="ru-RU" sz="2800" dirty="0">
              <a:latin typeface="Times New Roman" panose="02020603050405020304" pitchFamily="18" charset="0"/>
              <a:cs typeface="Times New Roman" panose="02020603050405020304" pitchFamily="18" charset="0"/>
            </a:endParaRPr>
          </a:p>
        </p:txBody>
      </p:sp>
    </p:spTree>
    <p:custDataLst>
      <p:tags r:id="rId1"/>
    </p:custDataLst>
  </p:cSld>
  <p:clrMapOvr>
    <a:masterClrMapping/>
  </p:clrMapOvr>
  <p:transition spd="slow" advTm="5534">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99592" y="1028343"/>
            <a:ext cx="7632848" cy="4154984"/>
          </a:xfrm>
          <a:prstGeom prst="rect">
            <a:avLst/>
          </a:prstGeom>
        </p:spPr>
        <p:txBody>
          <a:bodyPr>
            <a:spAutoFit/>
          </a:bodyPr>
          <a:lstStyle/>
          <a:p>
            <a:pPr fontAlgn="auto">
              <a:spcBef>
                <a:spcPts val="0"/>
              </a:spcBef>
              <a:spcAft>
                <a:spcPts val="0"/>
              </a:spcAft>
              <a:defRPr/>
            </a:pP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Əziz</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balalar</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Sevimli</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yazıçımız</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Mirzə</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Cəlil</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Məmmədquluzadə</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Azərbaycan</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ədəbiyyatı</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və</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Azərbaycan</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mətbuatı</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tarixində</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özünəməxsus</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yer</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tutur</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O,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Ölülər</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kimi</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məşhur</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əsərin</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müəllifidir</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Mirzə</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Cəlil</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Molla</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Nəsrəddin</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adlı</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satirik</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jurnalın</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yaradıcısıdır</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Bu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jurnalı</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yaratmaqla</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o,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həm</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də</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Azərbaycan</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ədəbiyyatında</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Molla</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Nəsrəddin</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ədəbi</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məktəbinin</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əsasını</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qoydu</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və</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az-Latn-AZ"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zamanəsinin</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ən</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mütərəqqi</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yazarlarını</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bu</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məktəbdə</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birləşdirmiş</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oldu</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Bundan</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başqa</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ədibin</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çoxlu</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hekayələri</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pyesləri</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felyetonları</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da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vardır</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Məşhur</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ədibimiz</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sizləri</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də</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unutmayıb</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Onun</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yazdığı</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hekayələr</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arasında</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sizin</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yaşınıza</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uyğun</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olan</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Buz</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Quzu</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Saqqallı</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uşaq</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İki</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alma»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hekayələri</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mövcuddur</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Ümid</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edirik</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ki</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bu</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hekayələr</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sizin</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çox</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xoşunuza</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r>
              <a:rPr lang="en-US" sz="2200" i="1" dirty="0" err="1">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gələcək</a:t>
            </a:r>
            <a:r>
              <a:rPr lang="en-US" sz="2200" i="1" dirty="0">
                <a:solidFill>
                  <a:schemeClr val="accent4">
                    <a:lumMod val="75000"/>
                  </a:schemeClr>
                </a:solidFill>
                <a:effectLst>
                  <a:glow rad="63500">
                    <a:schemeClr val="accent2">
                      <a:satMod val="175000"/>
                      <a:alpha val="40000"/>
                    </a:schemeClr>
                  </a:glow>
                </a:effectLst>
                <a:latin typeface="Times New Roman" panose="02020603050405020304" pitchFamily="18" charset="0"/>
                <a:cs typeface="Times New Roman" panose="02020603050405020304" pitchFamily="18" charset="0"/>
              </a:rPr>
              <a:t>. </a:t>
            </a:r>
          </a:p>
        </p:txBody>
      </p:sp>
    </p:spTree>
    <p:custDataLst>
      <p:tags r:id="rId1"/>
    </p:custDataLst>
  </p:cSld>
  <p:clrMapOvr>
    <a:masterClrMapping/>
  </p:clrMapOvr>
  <p:transition spd="slow" advTm="30103">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a:srcRect/>
          <a:stretch>
            <a:fillRect/>
          </a:stretch>
        </p:blipFill>
        <p:spPr bwMode="auto">
          <a:xfrm>
            <a:off x="323850" y="333375"/>
            <a:ext cx="3797300" cy="6335713"/>
          </a:xfrm>
          <a:prstGeom prst="rect">
            <a:avLst/>
          </a:prstGeom>
          <a:noFill/>
          <a:ln w="9525">
            <a:noFill/>
            <a:miter lim="800000"/>
            <a:headEnd/>
            <a:tailEnd/>
          </a:ln>
        </p:spPr>
      </p:pic>
      <p:sp>
        <p:nvSpPr>
          <p:cNvPr id="4" name="Прямоугольник 3"/>
          <p:cNvSpPr/>
          <p:nvPr/>
        </p:nvSpPr>
        <p:spPr>
          <a:xfrm>
            <a:off x="4356100" y="2219325"/>
            <a:ext cx="4608513" cy="2308225"/>
          </a:xfrm>
          <a:prstGeom prst="rect">
            <a:avLst/>
          </a:prstGeom>
        </p:spPr>
        <p:txBody>
          <a:bodyPr>
            <a:spAutoFit/>
          </a:bodyPr>
          <a:lstStyle/>
          <a:p>
            <a:pPr fontAlgn="auto">
              <a:spcBef>
                <a:spcPts val="0"/>
              </a:spcBef>
              <a:spcAft>
                <a:spcPts val="0"/>
              </a:spcAft>
              <a:defRPr/>
            </a:pPr>
            <a:r>
              <a:rPr lang="en-US" b="1" i="1" dirty="0" err="1">
                <a:solidFill>
                  <a:schemeClr val="accent6">
                    <a:lumMod val="75000"/>
                  </a:schemeClr>
                </a:solidFill>
                <a:latin typeface="Times New Roman" panose="02020603050405020304" pitchFamily="18" charset="0"/>
                <a:cs typeface="Times New Roman" panose="02020603050405020304" pitchFamily="18" charset="0"/>
              </a:rPr>
              <a:t>Buz</a:t>
            </a:r>
            <a:r>
              <a:rPr lang="en-US" b="1" i="1" dirty="0">
                <a:solidFill>
                  <a:schemeClr val="accent6">
                    <a:lumMod val="75000"/>
                  </a:schemeClr>
                </a:solidFill>
                <a:latin typeface="Times New Roman" panose="02020603050405020304" pitchFamily="18" charset="0"/>
                <a:cs typeface="Times New Roman" panose="02020603050405020304" pitchFamily="18" charset="0"/>
              </a:rPr>
              <a:t> :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hekayə</a:t>
            </a:r>
            <a:r>
              <a:rPr lang="az-Latn-AZ" b="1" i="1" dirty="0">
                <a:solidFill>
                  <a:schemeClr val="accent6">
                    <a:lumMod val="75000"/>
                  </a:schemeClr>
                </a:solidFill>
                <a:latin typeface="Times New Roman" panose="02020603050405020304" pitchFamily="18" charset="0"/>
                <a:cs typeface="Times New Roman" panose="02020603050405020304" pitchFamily="18" charset="0"/>
              </a:rPr>
              <a:t> </a:t>
            </a:r>
            <a:r>
              <a:rPr lang="az-Latn-AZ" b="1" i="1" dirty="0">
                <a:solidFill>
                  <a:schemeClr val="accent6">
                    <a:lumMod val="75000"/>
                  </a:schemeClr>
                </a:solidFill>
                <a:latin typeface="Times New Roman" panose="02020603050405020304" pitchFamily="18" charset="0"/>
                <a:cs typeface="Times New Roman" panose="02020603050405020304" pitchFamily="18" charset="0"/>
              </a:rPr>
              <a:t>:</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az-Latn-AZ" b="1" i="1" dirty="0" err="1">
                <a:solidFill>
                  <a:schemeClr val="accent6">
                    <a:lumMod val="75000"/>
                  </a:schemeClr>
                </a:solidFill>
                <a:latin typeface="Times New Roman" panose="02020603050405020304" pitchFamily="18" charset="0"/>
                <a:cs typeface="Times New Roman" panose="02020603050405020304" pitchFamily="18" charset="0"/>
              </a:rPr>
              <a:t>k</a:t>
            </a:r>
            <a:r>
              <a:rPr lang="en-US" b="1" i="1" dirty="0" err="1">
                <a:solidFill>
                  <a:schemeClr val="accent6">
                    <a:lumMod val="75000"/>
                  </a:schemeClr>
                </a:solidFill>
                <a:latin typeface="Times New Roman" panose="02020603050405020304" pitchFamily="18" charset="0"/>
                <a:cs typeface="Times New Roman" panose="02020603050405020304" pitchFamily="18" charset="0"/>
              </a:rPr>
              <a:t>içik</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yaşlı</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uşaqlar</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və</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ibtidai</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sinif</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şagirdləri</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üçün</a:t>
            </a:r>
            <a:r>
              <a:rPr lang="en-US" b="1" i="1" dirty="0">
                <a:solidFill>
                  <a:schemeClr val="accent6">
                    <a:lumMod val="75000"/>
                  </a:schemeClr>
                </a:solidFill>
                <a:latin typeface="Times New Roman" panose="02020603050405020304" pitchFamily="18" charset="0"/>
                <a:cs typeface="Times New Roman" panose="02020603050405020304" pitchFamily="18" charset="0"/>
              </a:rPr>
              <a:t>. – </a:t>
            </a:r>
            <a:r>
              <a:rPr lang="en-US" b="1" i="1" dirty="0">
                <a:solidFill>
                  <a:schemeClr val="accent6">
                    <a:lumMod val="75000"/>
                  </a:schemeClr>
                </a:solidFill>
                <a:latin typeface="Times New Roman" panose="02020603050405020304" pitchFamily="18" charset="0"/>
                <a:cs typeface="Times New Roman" panose="02020603050405020304" pitchFamily="18" charset="0"/>
              </a:rPr>
              <a:t>B</a:t>
            </a:r>
            <a:r>
              <a:rPr lang="az-Latn-AZ" b="1" i="1" dirty="0">
                <a:solidFill>
                  <a:schemeClr val="accent6">
                    <a:lumMod val="75000"/>
                  </a:schemeClr>
                </a:solidFill>
                <a:latin typeface="Times New Roman" panose="02020603050405020304" pitchFamily="18" charset="0"/>
                <a:cs typeface="Times New Roman" panose="02020603050405020304" pitchFamily="18" charset="0"/>
              </a:rPr>
              <a:t>akı </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a:solidFill>
                  <a:schemeClr val="accent6">
                    <a:lumMod val="75000"/>
                  </a:schemeClr>
                </a:solidFill>
                <a:latin typeface="Times New Roman" panose="02020603050405020304" pitchFamily="18" charset="0"/>
                <a:cs typeface="Times New Roman" panose="02020603050405020304" pitchFamily="18" charset="0"/>
              </a:rPr>
              <a:t>2001. – 15 s.</a:t>
            </a:r>
          </a:p>
          <a:p>
            <a:pPr fontAlgn="auto">
              <a:spcBef>
                <a:spcPts val="0"/>
              </a:spcBef>
              <a:spcAft>
                <a:spcPts val="0"/>
              </a:spcAft>
              <a:defRPr/>
            </a:pPr>
            <a:r>
              <a:rPr lang="en-US" b="1" i="1" dirty="0" err="1">
                <a:solidFill>
                  <a:schemeClr val="accent6">
                    <a:lumMod val="75000"/>
                  </a:schemeClr>
                </a:solidFill>
                <a:latin typeface="Times New Roman" panose="02020603050405020304" pitchFamily="18" charset="0"/>
                <a:cs typeface="Times New Roman" panose="02020603050405020304" pitchFamily="18" charset="0"/>
              </a:rPr>
              <a:t>Hekayədə</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xəstə</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xalası</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üçün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buz</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almağa</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göndərilən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balaca</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oğlanın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sərgüzəştlərindən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söhbət</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açılır</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Hekayə</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kiçik</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yaşlı</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uşaqlar</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üçün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nəzərdə</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tutulub</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Lakin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orda</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sən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çox</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hikmətlərdən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xəbərdar</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olacaqsan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və</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heç</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vaxt</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bu</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hikmətləri</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unutmayacaqsan</a:t>
            </a:r>
            <a:r>
              <a:rPr lang="en-US" b="1" i="1" dirty="0">
                <a:solidFill>
                  <a:schemeClr val="accent6">
                    <a:lumMod val="75000"/>
                  </a:schemeClr>
                </a:solidFill>
                <a:latin typeface="Times New Roman" panose="02020603050405020304" pitchFamily="18" charset="0"/>
                <a:cs typeface="Times New Roman" panose="02020603050405020304" pitchFamily="18" charset="0"/>
              </a:rPr>
              <a:t>.</a:t>
            </a:r>
          </a:p>
        </p:txBody>
      </p:sp>
    </p:spTree>
    <p:custDataLst>
      <p:tags r:id="rId1"/>
    </p:custDataLst>
  </p:cSld>
  <p:clrMapOvr>
    <a:masterClrMapping/>
  </p:clrMapOvr>
  <p:transition spd="slow" advTm="18362">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p:cTn id="19"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srcRect/>
          <a:stretch>
            <a:fillRect/>
          </a:stretch>
        </p:blipFill>
        <p:spPr bwMode="auto">
          <a:xfrm>
            <a:off x="4895850" y="404813"/>
            <a:ext cx="4248150" cy="5969000"/>
          </a:xfrm>
          <a:prstGeom prst="rect">
            <a:avLst/>
          </a:prstGeom>
          <a:noFill/>
          <a:ln w="9525">
            <a:noFill/>
            <a:miter lim="800000"/>
            <a:headEnd/>
            <a:tailEnd/>
          </a:ln>
        </p:spPr>
      </p:pic>
      <p:sp>
        <p:nvSpPr>
          <p:cNvPr id="3" name="Прямоугольник 2"/>
          <p:cNvSpPr/>
          <p:nvPr/>
        </p:nvSpPr>
        <p:spPr>
          <a:xfrm>
            <a:off x="323850" y="1773238"/>
            <a:ext cx="4572000" cy="2862262"/>
          </a:xfrm>
          <a:prstGeom prst="rect">
            <a:avLst/>
          </a:prstGeom>
        </p:spPr>
        <p:txBody>
          <a:bodyPr>
            <a:spAutoFit/>
          </a:bodyPr>
          <a:lstStyle/>
          <a:p>
            <a:pPr fontAlgn="auto">
              <a:spcBef>
                <a:spcPts val="0"/>
              </a:spcBef>
              <a:spcAft>
                <a:spcPts val="0"/>
              </a:spcAft>
              <a:defRPr/>
            </a:pPr>
            <a:r>
              <a:rPr lang="en-US" b="1" i="1" dirty="0" err="1">
                <a:solidFill>
                  <a:schemeClr val="accent6">
                    <a:lumMod val="75000"/>
                  </a:schemeClr>
                </a:solidFill>
                <a:latin typeface="Times New Roman" panose="02020603050405020304" pitchFamily="18" charset="0"/>
                <a:cs typeface="Times New Roman" panose="02020603050405020304" pitchFamily="18" charset="0"/>
              </a:rPr>
              <a:t>Quzu</a:t>
            </a:r>
            <a:r>
              <a:rPr lang="en-US" b="1" i="1" dirty="0">
                <a:solidFill>
                  <a:schemeClr val="accent6">
                    <a:lumMod val="75000"/>
                  </a:schemeClr>
                </a:solidFill>
                <a:latin typeface="Times New Roman" panose="02020603050405020304" pitchFamily="18" charset="0"/>
                <a:cs typeface="Times New Roman" panose="02020603050405020304" pitchFamily="18" charset="0"/>
              </a:rPr>
              <a:t> :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hekayələr</a:t>
            </a:r>
            <a:r>
              <a:rPr lang="en-US" b="1" i="1" dirty="0">
                <a:solidFill>
                  <a:schemeClr val="accent6">
                    <a:lumMod val="75000"/>
                  </a:schemeClr>
                </a:solidFill>
                <a:latin typeface="Times New Roman" panose="02020603050405020304" pitchFamily="18" charset="0"/>
                <a:cs typeface="Times New Roman" panose="02020603050405020304" pitchFamily="18" charset="0"/>
              </a:rPr>
              <a:t>. – </a:t>
            </a:r>
            <a:r>
              <a:rPr lang="en-US" b="1" i="1" dirty="0">
                <a:solidFill>
                  <a:schemeClr val="accent6">
                    <a:lumMod val="75000"/>
                  </a:schemeClr>
                </a:solidFill>
                <a:latin typeface="Times New Roman" panose="02020603050405020304" pitchFamily="18" charset="0"/>
                <a:cs typeface="Times New Roman" panose="02020603050405020304" pitchFamily="18" charset="0"/>
              </a:rPr>
              <a:t>B</a:t>
            </a:r>
            <a:r>
              <a:rPr lang="az-Latn-AZ" b="1" i="1" dirty="0">
                <a:solidFill>
                  <a:schemeClr val="accent6">
                    <a:lumMod val="75000"/>
                  </a:schemeClr>
                </a:solidFill>
                <a:latin typeface="Times New Roman" panose="02020603050405020304" pitchFamily="18" charset="0"/>
                <a:cs typeface="Times New Roman" panose="02020603050405020304" pitchFamily="18" charset="0"/>
              </a:rPr>
              <a:t>akı </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Aspoliqraf</a:t>
            </a:r>
            <a:r>
              <a:rPr lang="en-US" b="1" i="1" dirty="0">
                <a:solidFill>
                  <a:schemeClr val="accent6">
                    <a:lumMod val="75000"/>
                  </a:schemeClr>
                </a:solidFill>
                <a:latin typeface="Times New Roman" panose="02020603050405020304" pitchFamily="18" charset="0"/>
                <a:cs typeface="Times New Roman" panose="02020603050405020304" pitchFamily="18" charset="0"/>
              </a:rPr>
              <a:t>, 2010. – 25 s.</a:t>
            </a:r>
          </a:p>
          <a:p>
            <a:pPr fontAlgn="auto">
              <a:spcBef>
                <a:spcPts val="0"/>
              </a:spcBef>
              <a:spcAft>
                <a:spcPts val="0"/>
              </a:spcAft>
              <a:defRPr/>
            </a:pPr>
            <a:r>
              <a:rPr lang="en-US" b="1" i="1" dirty="0" err="1">
                <a:solidFill>
                  <a:schemeClr val="accent6">
                    <a:lumMod val="75000"/>
                  </a:schemeClr>
                </a:solidFill>
                <a:latin typeface="Times New Roman" panose="02020603050405020304" pitchFamily="18" charset="0"/>
                <a:cs typeface="Times New Roman" panose="02020603050405020304" pitchFamily="18" charset="0"/>
              </a:rPr>
              <a:t>Kitaba</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müəllifin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beş</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hekayəsi</a:t>
            </a:r>
            <a:r>
              <a:rPr lang="en-US" b="1" i="1" dirty="0">
                <a:solidFill>
                  <a:schemeClr val="accent6">
                    <a:lumMod val="75000"/>
                  </a:schemeClr>
                </a:solidFill>
                <a:latin typeface="Times New Roman" panose="02020603050405020304" pitchFamily="18" charset="0"/>
                <a:cs typeface="Times New Roman" panose="02020603050405020304" pitchFamily="18" charset="0"/>
              </a:rPr>
              <a:t> –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Poçt</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qutusu</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Pirverdinin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xoruzu</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Quzu</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a:solidFill>
                  <a:schemeClr val="accent6">
                    <a:lumMod val="75000"/>
                  </a:schemeClr>
                </a:solidFill>
                <a:latin typeface="Times New Roman" panose="02020603050405020304" pitchFamily="18" charset="0"/>
                <a:cs typeface="Times New Roman" panose="02020603050405020304" pitchFamily="18" charset="0"/>
              </a:rPr>
              <a:t>«</a:t>
            </a:r>
            <a:r>
              <a:rPr lang="en-US" b="1" i="1" dirty="0" err="1">
                <a:solidFill>
                  <a:schemeClr val="accent6">
                    <a:lumMod val="75000"/>
                  </a:schemeClr>
                </a:solidFill>
                <a:latin typeface="Times New Roman" panose="02020603050405020304" pitchFamily="18" charset="0"/>
                <a:cs typeface="Times New Roman" panose="02020603050405020304" pitchFamily="18" charset="0"/>
              </a:rPr>
              <a:t>Dəllək</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və</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Oğru</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inək</a:t>
            </a:r>
            <a:r>
              <a:rPr lang="en-US" b="1" i="1" dirty="0">
                <a:solidFill>
                  <a:schemeClr val="accent6">
                    <a:lumMod val="75000"/>
                  </a:schemeClr>
                </a:solidFill>
                <a:latin typeface="Times New Roman" panose="02020603050405020304" pitchFamily="18" charset="0"/>
                <a:cs typeface="Times New Roman" panose="02020603050405020304" pitchFamily="18" charset="0"/>
              </a:rPr>
              <a:t>» -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daxil</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edilmişdir</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p>
          <a:p>
            <a:pPr fontAlgn="auto">
              <a:spcBef>
                <a:spcPts val="0"/>
              </a:spcBef>
              <a:spcAft>
                <a:spcPts val="0"/>
              </a:spcAft>
              <a:defRPr/>
            </a:pPr>
            <a:r>
              <a:rPr lang="en-US" b="1" i="1" dirty="0">
                <a:solidFill>
                  <a:schemeClr val="accent6">
                    <a:lumMod val="75000"/>
                  </a:schemeClr>
                </a:solidFill>
                <a:latin typeface="Times New Roman" panose="02020603050405020304" pitchFamily="18" charset="0"/>
                <a:cs typeface="Times New Roman" panose="02020603050405020304" pitchFamily="18" charset="0"/>
              </a:rPr>
              <a:t>«</a:t>
            </a:r>
            <a:r>
              <a:rPr lang="en-US" b="1" i="1" dirty="0" err="1">
                <a:solidFill>
                  <a:schemeClr val="accent6">
                    <a:lumMod val="75000"/>
                  </a:schemeClr>
                </a:solidFill>
                <a:latin typeface="Times New Roman" panose="02020603050405020304" pitchFamily="18" charset="0"/>
                <a:cs typeface="Times New Roman" panose="02020603050405020304" pitchFamily="18" charset="0"/>
              </a:rPr>
              <a:t>Quzu</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hekayəsində</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sadə</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kəndli</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olan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Məmməhüseynin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Əziz</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xanı</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aldatmasından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söhbət</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açılır</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Əhvalatlar</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çox</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şirin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və</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məzəli</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dillə</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təsvir</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olunur</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Əminik</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ki</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hekayə</a:t>
            </a:r>
            <a:r>
              <a:rPr lang="az-Latn-AZ" b="1" i="1" dirty="0">
                <a:solidFill>
                  <a:schemeClr val="accent6">
                    <a:lumMod val="75000"/>
                  </a:schemeClr>
                </a:solidFill>
                <a:latin typeface="Times New Roman" panose="02020603050405020304" pitchFamily="18" charset="0"/>
                <a:cs typeface="Times New Roman" panose="02020603050405020304" pitchFamily="18" charset="0"/>
              </a:rPr>
              <a:t>lər</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sənin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də</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xoşuna</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gələcək</a:t>
            </a:r>
            <a:r>
              <a:rPr lang="en-US" b="1" i="1" dirty="0">
                <a:solidFill>
                  <a:schemeClr val="accent6">
                    <a:lumMod val="75000"/>
                  </a:schemeClr>
                </a:solidFill>
                <a:latin typeface="Times New Roman" panose="02020603050405020304" pitchFamily="18" charset="0"/>
                <a:cs typeface="Times New Roman" panose="02020603050405020304" pitchFamily="18" charset="0"/>
              </a:rPr>
              <a:t>.</a:t>
            </a:r>
          </a:p>
        </p:txBody>
      </p:sp>
    </p:spTree>
    <p:custDataLst>
      <p:tags r:id="rId1"/>
    </p:custDataLst>
  </p:cSld>
  <p:clrMapOvr>
    <a:masterClrMapping/>
  </p:clrMapOvr>
  <p:transition spd="slow" advTm="18514">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heel(1)">
                                      <p:cBhvr>
                                        <p:cTn id="14" dur="2000"/>
                                        <p:tgtEl>
                                          <p:spTgt spid="3">
                                            <p:txEl>
                                              <p:pRg st="0" end="0"/>
                                            </p:txEl>
                                          </p:spTgt>
                                        </p:tgtEl>
                                      </p:cBhvr>
                                    </p:animEffect>
                                  </p:childTnLst>
                                </p:cTn>
                              </p:par>
                              <p:par>
                                <p:cTn id="15" presetID="21" presetClass="entr" presetSubtype="1"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par>
                                <p:cTn id="18" presetID="21" presetClass="entr" presetSubtype="1" fill="hold"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wheel(1)">
                                      <p:cBhvr>
                                        <p:cTn id="2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srcRect/>
          <a:stretch>
            <a:fillRect/>
          </a:stretch>
        </p:blipFill>
        <p:spPr bwMode="auto">
          <a:xfrm>
            <a:off x="250825" y="765175"/>
            <a:ext cx="3944938" cy="5394325"/>
          </a:xfrm>
          <a:prstGeom prst="rect">
            <a:avLst/>
          </a:prstGeom>
          <a:noFill/>
          <a:ln w="9525">
            <a:noFill/>
            <a:miter lim="800000"/>
            <a:headEnd/>
            <a:tailEnd/>
          </a:ln>
        </p:spPr>
      </p:pic>
      <p:sp>
        <p:nvSpPr>
          <p:cNvPr id="3" name="Прямоугольник 2"/>
          <p:cNvSpPr/>
          <p:nvPr/>
        </p:nvSpPr>
        <p:spPr>
          <a:xfrm>
            <a:off x="4356100" y="2446338"/>
            <a:ext cx="4572000" cy="2032000"/>
          </a:xfrm>
          <a:prstGeom prst="rect">
            <a:avLst/>
          </a:prstGeom>
        </p:spPr>
        <p:txBody>
          <a:bodyPr>
            <a:spAutoFit/>
          </a:bodyPr>
          <a:lstStyle/>
          <a:p>
            <a:pPr fontAlgn="auto">
              <a:spcBef>
                <a:spcPts val="0"/>
              </a:spcBef>
              <a:spcAft>
                <a:spcPts val="0"/>
              </a:spcAft>
              <a:defRPr/>
            </a:pPr>
            <a:r>
              <a:rPr lang="en-US" b="1" i="1" dirty="0" err="1">
                <a:solidFill>
                  <a:schemeClr val="accent6">
                    <a:lumMod val="75000"/>
                  </a:schemeClr>
                </a:solidFill>
                <a:latin typeface="Times New Roman" panose="02020603050405020304" pitchFamily="18" charset="0"/>
                <a:cs typeface="Times New Roman" panose="02020603050405020304" pitchFamily="18" charset="0"/>
              </a:rPr>
              <a:t>Oğru</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inək</a:t>
            </a:r>
            <a:r>
              <a:rPr lang="en-US" b="1" i="1" dirty="0">
                <a:solidFill>
                  <a:schemeClr val="accent6">
                    <a:lumMod val="75000"/>
                  </a:schemeClr>
                </a:solidFill>
                <a:latin typeface="Times New Roman" panose="02020603050405020304" pitchFamily="18" charset="0"/>
                <a:cs typeface="Times New Roman" panose="02020603050405020304" pitchFamily="18" charset="0"/>
              </a:rPr>
              <a:t> :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hekayə</a:t>
            </a:r>
            <a:r>
              <a:rPr lang="en-US" b="1" i="1" dirty="0">
                <a:solidFill>
                  <a:schemeClr val="accent6">
                    <a:lumMod val="75000"/>
                  </a:schemeClr>
                </a:solidFill>
                <a:latin typeface="Times New Roman" panose="02020603050405020304" pitchFamily="18" charset="0"/>
                <a:cs typeface="Times New Roman" panose="02020603050405020304" pitchFamily="18" charset="0"/>
              </a:rPr>
              <a:t> //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Məmmədquluzadə</a:t>
            </a:r>
            <a:r>
              <a:rPr lang="en-US" b="1" i="1" dirty="0">
                <a:solidFill>
                  <a:schemeClr val="accent6">
                    <a:lumMod val="75000"/>
                  </a:schemeClr>
                </a:solidFill>
                <a:latin typeface="Times New Roman" panose="02020603050405020304" pitchFamily="18" charset="0"/>
                <a:cs typeface="Times New Roman" panose="02020603050405020304" pitchFamily="18" charset="0"/>
              </a:rPr>
              <a:t> C.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Quzu</a:t>
            </a:r>
            <a:r>
              <a:rPr lang="en-US" b="1" i="1" dirty="0">
                <a:solidFill>
                  <a:schemeClr val="accent6">
                    <a:lumMod val="75000"/>
                  </a:schemeClr>
                </a:solidFill>
                <a:latin typeface="Times New Roman" panose="02020603050405020304" pitchFamily="18" charset="0"/>
                <a:cs typeface="Times New Roman" panose="02020603050405020304" pitchFamily="18" charset="0"/>
              </a:rPr>
              <a:t> :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hekayələr</a:t>
            </a:r>
            <a:r>
              <a:rPr lang="en-US" b="1" i="1" dirty="0">
                <a:solidFill>
                  <a:schemeClr val="accent6">
                    <a:lumMod val="75000"/>
                  </a:schemeClr>
                </a:solidFill>
                <a:latin typeface="Times New Roman" panose="02020603050405020304" pitchFamily="18" charset="0"/>
                <a:cs typeface="Times New Roman" panose="02020603050405020304" pitchFamily="18" charset="0"/>
              </a:rPr>
              <a:t>. – </a:t>
            </a:r>
            <a:r>
              <a:rPr lang="en-US" b="1" i="1" dirty="0">
                <a:solidFill>
                  <a:schemeClr val="accent6">
                    <a:lumMod val="75000"/>
                  </a:schemeClr>
                </a:solidFill>
                <a:latin typeface="Times New Roman" panose="02020603050405020304" pitchFamily="18" charset="0"/>
                <a:cs typeface="Times New Roman" panose="02020603050405020304" pitchFamily="18" charset="0"/>
              </a:rPr>
              <a:t>B</a:t>
            </a:r>
            <a:r>
              <a:rPr lang="az-Latn-AZ" b="1" i="1" dirty="0">
                <a:solidFill>
                  <a:schemeClr val="accent6">
                    <a:lumMod val="75000"/>
                  </a:schemeClr>
                </a:solidFill>
                <a:latin typeface="Times New Roman" panose="02020603050405020304" pitchFamily="18" charset="0"/>
                <a:cs typeface="Times New Roman" panose="02020603050405020304" pitchFamily="18" charset="0"/>
              </a:rPr>
              <a:t>akı </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Aspoliqraf</a:t>
            </a:r>
            <a:r>
              <a:rPr lang="en-US" b="1" i="1" dirty="0">
                <a:solidFill>
                  <a:schemeClr val="accent6">
                    <a:lumMod val="75000"/>
                  </a:schemeClr>
                </a:solidFill>
                <a:latin typeface="Times New Roman" panose="02020603050405020304" pitchFamily="18" charset="0"/>
                <a:cs typeface="Times New Roman" panose="02020603050405020304" pitchFamily="18" charset="0"/>
              </a:rPr>
              <a:t>, 2010. – S. 21-27.</a:t>
            </a:r>
          </a:p>
          <a:p>
            <a:pPr fontAlgn="auto">
              <a:spcBef>
                <a:spcPts val="0"/>
              </a:spcBef>
              <a:spcAft>
                <a:spcPts val="0"/>
              </a:spcAft>
              <a:defRPr/>
            </a:pPr>
            <a:r>
              <a:rPr lang="en-US" b="1" i="1" dirty="0" err="1">
                <a:solidFill>
                  <a:schemeClr val="accent6">
                    <a:lumMod val="75000"/>
                  </a:schemeClr>
                </a:solidFill>
                <a:latin typeface="Times New Roman" panose="02020603050405020304" pitchFamily="18" charset="0"/>
                <a:cs typeface="Times New Roman" panose="02020603050405020304" pitchFamily="18" charset="0"/>
              </a:rPr>
              <a:t>Belə</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bir</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atalar</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sözü</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var</a:t>
            </a:r>
            <a:r>
              <a:rPr lang="en-US" b="1" i="1" dirty="0">
                <a:solidFill>
                  <a:schemeClr val="accent6">
                    <a:lumMod val="75000"/>
                  </a:schemeClr>
                </a:solidFill>
                <a:latin typeface="Times New Roman" panose="02020603050405020304" pitchFamily="18" charset="0"/>
                <a:cs typeface="Times New Roman" panose="02020603050405020304" pitchFamily="18" charset="0"/>
              </a:rPr>
              <a:t> :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Atı</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atın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yanına</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bağlasalar</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ya</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halını</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götürər</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ya</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xasiyyətini</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Oğru</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inək</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hekayəsində</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bu</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atalar</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sözü</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sanki</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öz</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təsdiqini</a:t>
            </a:r>
            <a:r>
              <a:rPr lang="en-US" b="1" i="1" dirty="0">
                <a:solidFill>
                  <a:schemeClr val="accent6">
                    <a:lumMod val="75000"/>
                  </a:schemeClr>
                </a:solidFill>
                <a:latin typeface="Times New Roman" panose="02020603050405020304" pitchFamily="18" charset="0"/>
                <a:cs typeface="Times New Roman" panose="02020603050405020304" pitchFamily="18" charset="0"/>
              </a:rPr>
              <a:t> tapır.</a:t>
            </a:r>
          </a:p>
        </p:txBody>
      </p:sp>
    </p:spTree>
    <p:custDataLst>
      <p:tags r:id="rId1"/>
    </p:custDataLst>
  </p:cSld>
  <p:clrMapOvr>
    <a:masterClrMapping/>
  </p:clrMapOvr>
  <p:transition spd="slow" advTm="15406">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srcRect/>
          <a:stretch>
            <a:fillRect/>
          </a:stretch>
        </p:blipFill>
        <p:spPr bwMode="auto">
          <a:xfrm>
            <a:off x="4394200" y="188913"/>
            <a:ext cx="4749800" cy="6553200"/>
          </a:xfrm>
          <a:prstGeom prst="rect">
            <a:avLst/>
          </a:prstGeom>
          <a:noFill/>
          <a:ln w="9525">
            <a:noFill/>
            <a:miter lim="800000"/>
            <a:headEnd/>
            <a:tailEnd/>
          </a:ln>
        </p:spPr>
      </p:pic>
      <p:sp>
        <p:nvSpPr>
          <p:cNvPr id="3" name="Прямоугольник 2"/>
          <p:cNvSpPr/>
          <p:nvPr/>
        </p:nvSpPr>
        <p:spPr>
          <a:xfrm>
            <a:off x="107950" y="2205038"/>
            <a:ext cx="4464050" cy="2308225"/>
          </a:xfrm>
          <a:prstGeom prst="rect">
            <a:avLst/>
          </a:prstGeom>
        </p:spPr>
        <p:txBody>
          <a:bodyPr>
            <a:spAutoFit/>
          </a:bodyPr>
          <a:lstStyle/>
          <a:p>
            <a:pPr fontAlgn="auto">
              <a:spcBef>
                <a:spcPts val="0"/>
              </a:spcBef>
              <a:spcAft>
                <a:spcPts val="0"/>
              </a:spcAft>
              <a:defRPr/>
            </a:pPr>
            <a:r>
              <a:rPr lang="en-US" b="1" i="1" dirty="0" err="1">
                <a:solidFill>
                  <a:schemeClr val="accent6">
                    <a:lumMod val="50000"/>
                  </a:schemeClr>
                </a:solidFill>
                <a:latin typeface="Times New Roman" panose="02020603050405020304" pitchFamily="18" charset="0"/>
                <a:cs typeface="Times New Roman" panose="02020603050405020304" pitchFamily="18" charset="0"/>
              </a:rPr>
              <a:t>Poçt</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qutusu</a:t>
            </a:r>
            <a:r>
              <a:rPr lang="en-US" b="1" i="1" dirty="0">
                <a:solidFill>
                  <a:schemeClr val="accent6">
                    <a:lumMod val="50000"/>
                  </a:schemeClr>
                </a:solidFill>
                <a:latin typeface="Times New Roman" panose="02020603050405020304" pitchFamily="18" charset="0"/>
                <a:cs typeface="Times New Roman" panose="02020603050405020304" pitchFamily="18" charset="0"/>
              </a:rPr>
              <a:t> :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hekayə</a:t>
            </a:r>
            <a:r>
              <a:rPr lang="en-US" b="1" i="1" dirty="0">
                <a:solidFill>
                  <a:schemeClr val="accent6">
                    <a:lumMod val="50000"/>
                  </a:schemeClr>
                </a:solidFill>
                <a:latin typeface="Times New Roman" panose="02020603050405020304" pitchFamily="18" charset="0"/>
                <a:cs typeface="Times New Roman" panose="02020603050405020304" pitchFamily="18" charset="0"/>
              </a:rPr>
              <a:t> //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Məmmədquluzadə</a:t>
            </a:r>
            <a:r>
              <a:rPr lang="en-US" b="1" i="1" dirty="0">
                <a:solidFill>
                  <a:schemeClr val="accent6">
                    <a:lumMod val="50000"/>
                  </a:schemeClr>
                </a:solidFill>
                <a:latin typeface="Times New Roman" panose="02020603050405020304" pitchFamily="18" charset="0"/>
                <a:cs typeface="Times New Roman" panose="02020603050405020304" pitchFamily="18" charset="0"/>
              </a:rPr>
              <a:t> C.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Quzu</a:t>
            </a:r>
            <a:r>
              <a:rPr lang="en-US" b="1" i="1" dirty="0">
                <a:solidFill>
                  <a:schemeClr val="accent6">
                    <a:lumMod val="50000"/>
                  </a:schemeClr>
                </a:solidFill>
                <a:latin typeface="Times New Roman" panose="02020603050405020304" pitchFamily="18" charset="0"/>
                <a:cs typeface="Times New Roman" panose="02020603050405020304" pitchFamily="18" charset="0"/>
              </a:rPr>
              <a:t> :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hekayələr</a:t>
            </a:r>
            <a:r>
              <a:rPr lang="en-US" b="1" i="1" dirty="0">
                <a:solidFill>
                  <a:schemeClr val="accent6">
                    <a:lumMod val="50000"/>
                  </a:schemeClr>
                </a:solidFill>
                <a:latin typeface="Times New Roman" panose="02020603050405020304" pitchFamily="18" charset="0"/>
                <a:cs typeface="Times New Roman" panose="02020603050405020304" pitchFamily="18" charset="0"/>
              </a:rPr>
              <a:t>. – </a:t>
            </a:r>
            <a:r>
              <a:rPr lang="en-US" b="1" i="1" dirty="0">
                <a:solidFill>
                  <a:schemeClr val="accent6">
                    <a:lumMod val="50000"/>
                  </a:schemeClr>
                </a:solidFill>
                <a:latin typeface="Times New Roman" panose="02020603050405020304" pitchFamily="18" charset="0"/>
                <a:cs typeface="Times New Roman" panose="02020603050405020304" pitchFamily="18" charset="0"/>
              </a:rPr>
              <a:t>B</a:t>
            </a:r>
            <a:r>
              <a:rPr lang="az-Latn-AZ" b="1" i="1" dirty="0">
                <a:solidFill>
                  <a:schemeClr val="accent6">
                    <a:lumMod val="50000"/>
                  </a:schemeClr>
                </a:solidFill>
                <a:latin typeface="Times New Roman" panose="02020603050405020304" pitchFamily="18" charset="0"/>
                <a:cs typeface="Times New Roman" panose="02020603050405020304" pitchFamily="18" charset="0"/>
              </a:rPr>
              <a:t>akı </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Aspoliqraf</a:t>
            </a:r>
            <a:r>
              <a:rPr lang="en-US" b="1" i="1" dirty="0">
                <a:solidFill>
                  <a:schemeClr val="accent6">
                    <a:lumMod val="50000"/>
                  </a:schemeClr>
                </a:solidFill>
                <a:latin typeface="Times New Roman" panose="02020603050405020304" pitchFamily="18" charset="0"/>
                <a:cs typeface="Times New Roman" panose="02020603050405020304" pitchFamily="18" charset="0"/>
              </a:rPr>
              <a:t>, 2010. – S. 3-9.</a:t>
            </a:r>
          </a:p>
          <a:p>
            <a:pPr fontAlgn="auto">
              <a:spcBef>
                <a:spcPts val="0"/>
              </a:spcBef>
              <a:spcAft>
                <a:spcPts val="0"/>
              </a:spcAft>
              <a:defRPr/>
            </a:pPr>
            <a:r>
              <a:rPr lang="en-US" b="1" i="1" dirty="0" err="1">
                <a:solidFill>
                  <a:schemeClr val="accent6">
                    <a:lumMod val="50000"/>
                  </a:schemeClr>
                </a:solidFill>
                <a:latin typeface="Times New Roman" panose="02020603050405020304" pitchFamily="18" charset="0"/>
                <a:cs typeface="Times New Roman" panose="02020603050405020304" pitchFamily="18" charset="0"/>
              </a:rPr>
              <a:t>Hekayədə</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sadə</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avam</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bir</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kəndli</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olan</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Novruzqulunun</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başına</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gələn</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əhvalat</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təsvir</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olunur</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Hekayəni</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oxuduqca</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savad</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və</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biliyin</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insan</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üçün</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nə</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qədər</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dəyərli</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olmasına</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əmin</a:t>
            </a:r>
            <a:r>
              <a:rPr lang="en-US" b="1" i="1" dirty="0">
                <a:solidFill>
                  <a:schemeClr val="accent6">
                    <a:lumMod val="50000"/>
                  </a:schemeClr>
                </a:solidFill>
                <a:latin typeface="Times New Roman" panose="02020603050405020304" pitchFamily="18" charset="0"/>
                <a:cs typeface="Times New Roman" panose="02020603050405020304" pitchFamily="18" charset="0"/>
              </a:rPr>
              <a:t> </a:t>
            </a:r>
            <a:r>
              <a:rPr lang="en-US" b="1" i="1" dirty="0" err="1">
                <a:solidFill>
                  <a:schemeClr val="accent6">
                    <a:lumMod val="50000"/>
                  </a:schemeClr>
                </a:solidFill>
                <a:latin typeface="Times New Roman" panose="02020603050405020304" pitchFamily="18" charset="0"/>
                <a:cs typeface="Times New Roman" panose="02020603050405020304" pitchFamily="18" charset="0"/>
              </a:rPr>
              <a:t>olursan</a:t>
            </a:r>
            <a:r>
              <a:rPr lang="en-US" b="1" i="1" dirty="0">
                <a:solidFill>
                  <a:schemeClr val="accent6">
                    <a:lumMod val="50000"/>
                  </a:schemeClr>
                </a:solidFill>
                <a:latin typeface="Times New Roman" panose="02020603050405020304" pitchFamily="18" charset="0"/>
                <a:cs typeface="Times New Roman" panose="02020603050405020304" pitchFamily="18" charset="0"/>
              </a:rPr>
              <a:t>.</a:t>
            </a:r>
          </a:p>
        </p:txBody>
      </p:sp>
    </p:spTree>
    <p:custDataLst>
      <p:tags r:id="rId1"/>
    </p:custDataLst>
  </p:cSld>
  <p:clrMapOvr>
    <a:masterClrMapping/>
  </p:clrMapOvr>
  <p:transition spd="slow" advTm="14448">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srcRect/>
          <a:stretch>
            <a:fillRect/>
          </a:stretch>
        </p:blipFill>
        <p:spPr bwMode="auto">
          <a:xfrm>
            <a:off x="395288" y="620713"/>
            <a:ext cx="3529012" cy="5761037"/>
          </a:xfrm>
          <a:prstGeom prst="rect">
            <a:avLst/>
          </a:prstGeom>
          <a:noFill/>
          <a:ln w="9525">
            <a:noFill/>
            <a:miter lim="800000"/>
            <a:headEnd/>
            <a:tailEnd/>
          </a:ln>
        </p:spPr>
      </p:pic>
      <p:sp>
        <p:nvSpPr>
          <p:cNvPr id="3" name="Прямоугольник 2"/>
          <p:cNvSpPr>
            <a:spLocks noChangeArrowheads="1"/>
          </p:cNvSpPr>
          <p:nvPr/>
        </p:nvSpPr>
        <p:spPr bwMode="auto">
          <a:xfrm>
            <a:off x="4427538" y="2605088"/>
            <a:ext cx="4572000" cy="1755775"/>
          </a:xfrm>
          <a:prstGeom prst="rect">
            <a:avLst/>
          </a:prstGeom>
          <a:noFill/>
          <a:ln w="9525">
            <a:noFill/>
            <a:miter lim="800000"/>
            <a:headEnd/>
            <a:tailEnd/>
          </a:ln>
        </p:spPr>
        <p:txBody>
          <a:bodyPr>
            <a:spAutoFit/>
          </a:bodyPr>
          <a:lstStyle/>
          <a:p>
            <a:r>
              <a:rPr lang="en-US" b="1" i="1">
                <a:latin typeface="Times New Roman" pitchFamily="18" charset="0"/>
                <a:cs typeface="Times New Roman" pitchFamily="18" charset="0"/>
              </a:rPr>
              <a:t>Məmmədquluzadə C., Haqverdiyev Ə. Hekayələr. – B</a:t>
            </a:r>
            <a:r>
              <a:rPr lang="az-Latn-AZ" b="1" i="1">
                <a:latin typeface="Times New Roman" pitchFamily="18" charset="0"/>
                <a:cs typeface="Times New Roman" pitchFamily="18" charset="0"/>
              </a:rPr>
              <a:t>akı </a:t>
            </a:r>
            <a:r>
              <a:rPr lang="en-US" b="1" i="1">
                <a:latin typeface="Times New Roman" pitchFamily="18" charset="0"/>
                <a:cs typeface="Times New Roman" pitchFamily="18" charset="0"/>
              </a:rPr>
              <a:t>: Təhsil, 2009. – 52 s.</a:t>
            </a:r>
          </a:p>
          <a:p>
            <a:endParaRPr lang="en-US" b="1" i="1">
              <a:latin typeface="Times New Roman" pitchFamily="18" charset="0"/>
              <a:cs typeface="Times New Roman" pitchFamily="18" charset="0"/>
            </a:endParaRPr>
          </a:p>
          <a:p>
            <a:r>
              <a:rPr lang="en-US" b="1" i="1">
                <a:latin typeface="Times New Roman" pitchFamily="18" charset="0"/>
                <a:cs typeface="Times New Roman" pitchFamily="18" charset="0"/>
              </a:rPr>
              <a:t>Kitaba Cəlil Məmmədquluzadənin «Quzu», «İki alma», «Saqqallı uşaq» hekayələri daxil edilmişdir. </a:t>
            </a:r>
          </a:p>
        </p:txBody>
      </p:sp>
    </p:spTree>
    <p:custDataLst>
      <p:tags r:id="rId1"/>
    </p:custDataLst>
  </p:cSld>
  <p:clrMapOvr>
    <a:masterClrMapping/>
  </p:clrMapOvr>
  <p:transition spd="slow" advTm="14444">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00"/>
                                        <p:tgtEl>
                                          <p:spTgt spid="3">
                                            <p:txEl>
                                              <p:pRg st="0" end="0"/>
                                            </p:txEl>
                                          </p:spTgt>
                                        </p:tgtEl>
                                      </p:cBhvr>
                                    </p:animEffect>
                                  </p:childTnLst>
                                </p:cTn>
                              </p:par>
                              <p:par>
                                <p:cTn id="15" presetID="22" presetClass="entr" presetSubtype="4"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srcRect/>
          <a:stretch>
            <a:fillRect/>
          </a:stretch>
        </p:blipFill>
        <p:spPr bwMode="auto">
          <a:xfrm>
            <a:off x="5219700" y="404813"/>
            <a:ext cx="3773488" cy="5903912"/>
          </a:xfrm>
          <a:prstGeom prst="rect">
            <a:avLst/>
          </a:prstGeom>
          <a:noFill/>
          <a:ln w="9525">
            <a:noFill/>
            <a:miter lim="800000"/>
            <a:headEnd/>
            <a:tailEnd/>
          </a:ln>
        </p:spPr>
      </p:pic>
      <p:sp>
        <p:nvSpPr>
          <p:cNvPr id="3" name="Прямоугольник 2"/>
          <p:cNvSpPr/>
          <p:nvPr/>
        </p:nvSpPr>
        <p:spPr>
          <a:xfrm>
            <a:off x="468313" y="1844675"/>
            <a:ext cx="4572000" cy="2308225"/>
          </a:xfrm>
          <a:prstGeom prst="rect">
            <a:avLst/>
          </a:prstGeom>
        </p:spPr>
        <p:txBody>
          <a:bodyPr>
            <a:spAutoFit/>
          </a:bodyPr>
          <a:lstStyle/>
          <a:p>
            <a:pPr fontAlgn="auto">
              <a:spcBef>
                <a:spcPts val="0"/>
              </a:spcBef>
              <a:spcAft>
                <a:spcPts val="0"/>
              </a:spcAft>
              <a:defRPr/>
            </a:pPr>
            <a:r>
              <a:rPr lang="en-US" b="1" i="1" dirty="0" err="1">
                <a:solidFill>
                  <a:schemeClr val="accent6">
                    <a:lumMod val="75000"/>
                  </a:schemeClr>
                </a:solidFill>
                <a:latin typeface="Times New Roman" panose="02020603050405020304" pitchFamily="18" charset="0"/>
                <a:cs typeface="Times New Roman" panose="02020603050405020304" pitchFamily="18" charset="0"/>
              </a:rPr>
              <a:t>Məmmədquluzadə</a:t>
            </a:r>
            <a:r>
              <a:rPr lang="en-US" b="1" i="1" dirty="0">
                <a:solidFill>
                  <a:schemeClr val="accent6">
                    <a:lumMod val="75000"/>
                  </a:schemeClr>
                </a:solidFill>
                <a:latin typeface="Times New Roman" panose="02020603050405020304" pitchFamily="18" charset="0"/>
                <a:cs typeface="Times New Roman" panose="02020603050405020304" pitchFamily="18" charset="0"/>
              </a:rPr>
              <a:t> C.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Hekayələr</a:t>
            </a:r>
            <a:r>
              <a:rPr lang="en-US" b="1" i="1" dirty="0">
                <a:solidFill>
                  <a:schemeClr val="accent6">
                    <a:lumMod val="75000"/>
                  </a:schemeClr>
                </a:solidFill>
                <a:latin typeface="Times New Roman" panose="02020603050405020304" pitchFamily="18" charset="0"/>
                <a:cs typeface="Times New Roman" panose="02020603050405020304" pitchFamily="18" charset="0"/>
              </a:rPr>
              <a:t>. – </a:t>
            </a:r>
            <a:r>
              <a:rPr lang="en-US" b="1" i="1" dirty="0">
                <a:solidFill>
                  <a:schemeClr val="accent6">
                    <a:lumMod val="75000"/>
                  </a:schemeClr>
                </a:solidFill>
                <a:latin typeface="Times New Roman" panose="02020603050405020304" pitchFamily="18" charset="0"/>
                <a:cs typeface="Times New Roman" panose="02020603050405020304" pitchFamily="18" charset="0"/>
              </a:rPr>
              <a:t>B</a:t>
            </a:r>
            <a:r>
              <a:rPr lang="az-Latn-AZ" b="1" i="1" dirty="0">
                <a:solidFill>
                  <a:schemeClr val="accent6">
                    <a:lumMod val="75000"/>
                  </a:schemeClr>
                </a:solidFill>
                <a:latin typeface="Times New Roman" panose="02020603050405020304" pitchFamily="18" charset="0"/>
                <a:cs typeface="Times New Roman" panose="02020603050405020304" pitchFamily="18" charset="0"/>
              </a:rPr>
              <a:t>akı </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Turan</a:t>
            </a:r>
            <a:r>
              <a:rPr lang="en-US" b="1" i="1" dirty="0">
                <a:solidFill>
                  <a:schemeClr val="accent6">
                    <a:lumMod val="75000"/>
                  </a:schemeClr>
                </a:solidFill>
                <a:latin typeface="Times New Roman" panose="02020603050405020304" pitchFamily="18" charset="0"/>
                <a:cs typeface="Times New Roman" panose="02020603050405020304" pitchFamily="18" charset="0"/>
              </a:rPr>
              <a:t>, 2001. – 30 s.</a:t>
            </a:r>
          </a:p>
          <a:p>
            <a:pPr fontAlgn="auto">
              <a:spcBef>
                <a:spcPts val="0"/>
              </a:spcBef>
              <a:spcAft>
                <a:spcPts val="0"/>
              </a:spcAft>
              <a:defRPr/>
            </a:pPr>
            <a:endParaRPr lang="en-US" b="1" i="1" dirty="0">
              <a:solidFill>
                <a:schemeClr val="accent6">
                  <a:lumMod val="75000"/>
                </a:schemeClr>
              </a:solidFill>
              <a:latin typeface="Times New Roman" panose="02020603050405020304" pitchFamily="18" charset="0"/>
              <a:cs typeface="Times New Roman" panose="02020603050405020304" pitchFamily="18" charset="0"/>
            </a:endParaRPr>
          </a:p>
          <a:p>
            <a:pPr fontAlgn="auto">
              <a:spcBef>
                <a:spcPts val="0"/>
              </a:spcBef>
              <a:spcAft>
                <a:spcPts val="0"/>
              </a:spcAft>
              <a:defRPr/>
            </a:pPr>
            <a:r>
              <a:rPr lang="en-US" b="1" i="1" dirty="0" err="1">
                <a:solidFill>
                  <a:schemeClr val="accent6">
                    <a:lumMod val="75000"/>
                  </a:schemeClr>
                </a:solidFill>
                <a:latin typeface="Times New Roman" panose="02020603050405020304" pitchFamily="18" charset="0"/>
                <a:cs typeface="Times New Roman" panose="02020603050405020304" pitchFamily="18" charset="0"/>
              </a:rPr>
              <a:t>Kitaba</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müəllifin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Kişmiş</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oyunu</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Dəllək</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Pirverdinin</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xoruzu</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Saqqallı</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uşaq</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və</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Quzu</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hekayələri</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daxil</a:t>
            </a:r>
            <a:r>
              <a:rPr lang="en-US" b="1" i="1" dirty="0">
                <a:solidFill>
                  <a:schemeClr val="accent6">
                    <a:lumMod val="75000"/>
                  </a:schemeClr>
                </a:solidFill>
                <a:latin typeface="Times New Roman" panose="02020603050405020304" pitchFamily="18" charset="0"/>
                <a:cs typeface="Times New Roman" panose="02020603050405020304" pitchFamily="18" charset="0"/>
              </a:rPr>
              <a:t> </a:t>
            </a:r>
            <a:r>
              <a:rPr lang="en-US" b="1" i="1" dirty="0" err="1">
                <a:solidFill>
                  <a:schemeClr val="accent6">
                    <a:lumMod val="75000"/>
                  </a:schemeClr>
                </a:solidFill>
                <a:latin typeface="Times New Roman" panose="02020603050405020304" pitchFamily="18" charset="0"/>
                <a:cs typeface="Times New Roman" panose="02020603050405020304" pitchFamily="18" charset="0"/>
              </a:rPr>
              <a:t>edilmişdir</a:t>
            </a:r>
            <a:r>
              <a:rPr lang="en-US" b="1" i="1" dirty="0">
                <a:solidFill>
                  <a:schemeClr val="accent6">
                    <a:lumMod val="75000"/>
                  </a:schemeClr>
                </a:solidFill>
                <a:latin typeface="Times New Roman" panose="02020603050405020304" pitchFamily="18" charset="0"/>
                <a:cs typeface="Times New Roman" panose="02020603050405020304" pitchFamily="18" charset="0"/>
              </a:rPr>
              <a:t>.</a:t>
            </a:r>
            <a:r>
              <a:rPr lang="az-Latn-AZ" b="1" i="1" dirty="0">
                <a:solidFill>
                  <a:schemeClr val="accent6">
                    <a:lumMod val="75000"/>
                  </a:schemeClr>
                </a:solidFill>
                <a:latin typeface="Times New Roman" panose="02020603050405020304" pitchFamily="18" charset="0"/>
                <a:cs typeface="Times New Roman" panose="02020603050405020304" pitchFamily="18" charset="0"/>
              </a:rPr>
              <a:t> «Saqqallı uşaq» hekayəsində də müəllif avamlığın bir bəla olduğunu bir daha vurğulayır.</a:t>
            </a:r>
            <a:endParaRPr lang="en-US" b="1" i="1" dirty="0">
              <a:solidFill>
                <a:schemeClr val="accent6">
                  <a:lumMod val="75000"/>
                </a:schemeClr>
              </a:solidFill>
              <a:latin typeface="Times New Roman" panose="02020603050405020304" pitchFamily="18" charset="0"/>
              <a:cs typeface="Times New Roman" panose="02020603050405020304" pitchFamily="18" charset="0"/>
            </a:endParaRPr>
          </a:p>
        </p:txBody>
      </p:sp>
    </p:spTree>
    <p:custDataLst>
      <p:tags r:id="rId1"/>
    </p:custDataLst>
  </p:cSld>
  <p:clrMapOvr>
    <a:masterClrMapping/>
  </p:clrMapOvr>
  <p:transition spd="slow" advTm="17085">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par>
                                <p:cTn id="15" presetID="6"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24300" y="2060575"/>
            <a:ext cx="4319588" cy="2246313"/>
          </a:xfrm>
          <a:prstGeom prst="rect">
            <a:avLst/>
          </a:prstGeom>
          <a:noFill/>
        </p:spPr>
        <p:txBody>
          <a:bodyPr>
            <a:spAutoFit/>
          </a:bodyPr>
          <a:lstStyle/>
          <a:p>
            <a:pPr fontAlgn="auto">
              <a:spcBef>
                <a:spcPts val="0"/>
              </a:spcBef>
              <a:spcAft>
                <a:spcPts val="0"/>
              </a:spcAft>
              <a:defRPr/>
            </a:pPr>
            <a:r>
              <a:rPr lang="az-Latn-AZ" sz="2000" b="1" i="1" dirty="0">
                <a:solidFill>
                  <a:schemeClr val="accent4">
                    <a:lumMod val="75000"/>
                  </a:schemeClr>
                </a:solidFill>
                <a:latin typeface="Times New Roman" panose="02020603050405020304" pitchFamily="18" charset="0"/>
                <a:cs typeface="Times New Roman" panose="02020603050405020304" pitchFamily="18" charset="0"/>
              </a:rPr>
              <a:t>İki alma ; Yan tütəyi ; Buz ; Saqqallı uşaq // Azərbayca uşaq ədəbiyyatı. – Bakı : Öndər, 2005. – C.3. – S. 15-30.</a:t>
            </a:r>
          </a:p>
          <a:p>
            <a:pPr fontAlgn="auto">
              <a:spcBef>
                <a:spcPts val="0"/>
              </a:spcBef>
              <a:spcAft>
                <a:spcPts val="0"/>
              </a:spcAft>
              <a:defRPr/>
            </a:pPr>
            <a:r>
              <a:rPr lang="az-Latn-AZ" sz="2000" b="1" i="1" dirty="0">
                <a:solidFill>
                  <a:schemeClr val="accent4">
                    <a:lumMod val="75000"/>
                  </a:schemeClr>
                </a:solidFill>
                <a:latin typeface="Times New Roman" panose="02020603050405020304" pitchFamily="18" charset="0"/>
                <a:cs typeface="Times New Roman" panose="02020603050405020304" pitchFamily="18" charset="0"/>
              </a:rPr>
              <a:t>Azərbaycan Respublikası Prezidentinin sərəncamı ilə çap olunmuş bu kitaba Mirzə Cəlilin uşaq hekayələri daxil edilmişdir.</a:t>
            </a:r>
            <a:endParaRPr lang="ru-RU" sz="2000" b="1" i="1" dirty="0">
              <a:solidFill>
                <a:schemeClr val="accent4">
                  <a:lumMod val="75000"/>
                </a:schemeClr>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cstate="print">
            <a:extLst>
              <a:ext uri="{28A0092B-C50C-407E-A947-70E740481C1C}"/>
            </a:extLst>
          </a:blip>
          <a:stretch>
            <a:fillRect/>
          </a:stretch>
        </p:blipFill>
        <p:spPr>
          <a:xfrm>
            <a:off x="827584" y="764704"/>
            <a:ext cx="2809896" cy="5256584"/>
          </a:xfrm>
          <a:prstGeom prst="rect">
            <a:avLst/>
          </a:prstGeom>
          <a:ln w="228600" cap="sq" cmpd="thickThin">
            <a:solidFill>
              <a:schemeClr val="accent6">
                <a:lumMod val="75000"/>
              </a:schemeClr>
            </a:solidFill>
            <a:prstDash val="solid"/>
            <a:miter lim="800000"/>
          </a:ln>
          <a:effectLst>
            <a:innerShdw blurRad="76200">
              <a:srgbClr val="000000"/>
            </a:innerShdw>
          </a:effectLst>
        </p:spPr>
      </p:pic>
    </p:spTree>
    <p:custDataLst>
      <p:tags r:id="rId1"/>
    </p:custDataLst>
  </p:cSld>
  <p:clrMapOvr>
    <a:masterClrMapping/>
  </p:clrMapOvr>
  <p:transition spd="slow" advTm="15428">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 calcmode="lin" valueType="num">
                                      <p:cBhvr>
                                        <p:cTn id="14"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2">
                                            <p:txEl>
                                              <p:pRg st="0" end="0"/>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p:cTn id="19"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635375" y="2492375"/>
            <a:ext cx="5121275" cy="1581150"/>
          </a:xfrm>
        </p:spPr>
        <p:txBody>
          <a:bodyPr/>
          <a:lstStyle/>
          <a:p>
            <a:pPr fontAlgn="auto">
              <a:spcAft>
                <a:spcPts val="0"/>
              </a:spcAft>
              <a:buFont typeface="Arial" pitchFamily="34" charset="0"/>
              <a:buNone/>
              <a:defRPr/>
            </a:pPr>
            <a:endParaRPr lang="az-Latn-AZ" i="1" dirty="0" smtClean="0">
              <a:latin typeface="Times New Roman" pitchFamily="18" charset="0"/>
              <a:cs typeface="Times New Roman" pitchFamily="18" charset="0"/>
            </a:endParaRPr>
          </a:p>
          <a:p>
            <a:pPr fontAlgn="auto">
              <a:spcAft>
                <a:spcPts val="0"/>
              </a:spcAft>
              <a:buFont typeface="Arial" pitchFamily="34" charset="0"/>
              <a:buNone/>
              <a:defRPr/>
            </a:pPr>
            <a:r>
              <a:rPr lang="az-Latn-AZ" sz="2200" b="1" i="1" dirty="0" smtClean="0">
                <a:latin typeface="Times New Roman" pitchFamily="18" charset="0"/>
                <a:cs typeface="Times New Roman" pitchFamily="18" charset="0"/>
              </a:rPr>
              <a:t>YUXARI SİNİF ŞAGİRDLƏRİ ÜÇÜN</a:t>
            </a:r>
            <a:endParaRPr lang="ru-RU" sz="2200" b="1" i="1" dirty="0">
              <a:latin typeface="Times New Roman" pitchFamily="18" charset="0"/>
              <a:cs typeface="Times New Roman" pitchFamily="18" charset="0"/>
            </a:endParaRPr>
          </a:p>
        </p:txBody>
      </p:sp>
    </p:spTree>
    <p:custDataLst>
      <p:tags r:id="rId1"/>
    </p:custDataLst>
  </p:cSld>
  <p:clrMapOvr>
    <a:masterClrMapping/>
  </p:clrMapOvr>
  <p:transition spd="slow" advTm="517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8313" y="260350"/>
            <a:ext cx="7991475" cy="5632450"/>
          </a:xfrm>
          <a:prstGeom prst="rect">
            <a:avLst/>
          </a:prstGeom>
          <a:noFill/>
        </p:spPr>
        <p:txBody>
          <a:bodyPr>
            <a:spAutoFit/>
          </a:bodyPr>
          <a:lstStyle/>
          <a:p>
            <a:pPr fontAlgn="auto">
              <a:spcBef>
                <a:spcPts val="0"/>
              </a:spcBef>
              <a:spcAft>
                <a:spcPts val="0"/>
              </a:spcAft>
              <a:defRPr/>
            </a:pPr>
            <a:r>
              <a:rPr lang="az-Latn-AZ" b="1" i="1" dirty="0">
                <a:latin typeface="Times New Roman" panose="02020603050405020304" pitchFamily="18" charset="0"/>
                <a:cs typeface="Times New Roman" panose="02020603050405020304" pitchFamily="18" charset="0"/>
              </a:rPr>
              <a:t>		</a:t>
            </a:r>
            <a:r>
              <a:rPr lang="az-Latn-AZ" b="1" i="1" dirty="0">
                <a:solidFill>
                  <a:schemeClr val="accent6">
                    <a:lumMod val="50000"/>
                  </a:schemeClr>
                </a:solidFill>
                <a:latin typeface="Times New Roman" panose="02020603050405020304" pitchFamily="18" charset="0"/>
                <a:cs typeface="Times New Roman" panose="02020603050405020304" pitchFamily="18" charset="0"/>
              </a:rPr>
              <a:t>Mirzə Cəlil! Mirzə Cəlil!</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Doğuldunsa Nehrəmdə sən.</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Yüz Nehrəmin dərdi keçdi</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Vətəncanlı ürəyindən.</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a:t>
            </a:r>
            <a:r>
              <a:rPr lang="az-Latn-AZ" b="1" i="1" dirty="0">
                <a:solidFill>
                  <a:schemeClr val="accent6">
                    <a:lumMod val="50000"/>
                  </a:schemeClr>
                </a:solidFill>
                <a:latin typeface="Times New Roman" panose="02020603050405020304" pitchFamily="18" charset="0"/>
                <a:cs typeface="Times New Roman" panose="02020603050405020304" pitchFamily="18" charset="0"/>
              </a:rPr>
              <a:t>			Mirzə </a:t>
            </a:r>
            <a:r>
              <a:rPr lang="az-Latn-AZ" b="1" i="1" dirty="0">
                <a:solidFill>
                  <a:schemeClr val="accent6">
                    <a:lumMod val="50000"/>
                  </a:schemeClr>
                </a:solidFill>
                <a:latin typeface="Times New Roman" panose="02020603050405020304" pitchFamily="18" charset="0"/>
                <a:cs typeface="Times New Roman" panose="02020603050405020304" pitchFamily="18" charset="0"/>
              </a:rPr>
              <a:t>Cəlil! Mirzə Cəlil!</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Sən güldün də, ağladın da.</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Qəmküsara güllə dəydi</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a:t>
            </a:r>
            <a:r>
              <a:rPr lang="az-Latn-AZ" b="1" i="1" dirty="0">
                <a:solidFill>
                  <a:schemeClr val="accent6">
                    <a:lumMod val="50000"/>
                  </a:schemeClr>
                </a:solidFill>
                <a:latin typeface="Times New Roman" panose="02020603050405020304" pitchFamily="18" charset="0"/>
                <a:cs typeface="Times New Roman" panose="02020603050405020304" pitchFamily="18" charset="0"/>
              </a:rPr>
              <a:t>			Dönüb qara bağladın da.</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Sadə, şirin ləhcənlə sən,</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Dilimizə şöhrət oldun.</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Bu hikmətlər ölkəsinə,</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Ən dərin bir hikmət oldun.</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a:t>
            </a:r>
            <a:r>
              <a:rPr lang="az-Latn-AZ" b="1" i="1" dirty="0">
                <a:solidFill>
                  <a:schemeClr val="accent6">
                    <a:lumMod val="50000"/>
                  </a:schemeClr>
                </a:solidFill>
                <a:latin typeface="Times New Roman" panose="02020603050405020304" pitchFamily="18" charset="0"/>
                <a:cs typeface="Times New Roman" panose="02020603050405020304" pitchFamily="18" charset="0"/>
              </a:rPr>
              <a:t>			Sən də böyük ürəyinlə</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Salamladın bu diyarı!</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Sən bu gün də dayanmısan</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Vətəninin keşiyində.</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Sabirlərin, Səhhətlərin</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Səhhətinin keşiyində.</a:t>
            </a:r>
          </a:p>
          <a:p>
            <a:pPr fontAlgn="auto">
              <a:spcBef>
                <a:spcPts val="0"/>
              </a:spcBef>
              <a:spcAft>
                <a:spcPts val="0"/>
              </a:spcAft>
              <a:defRPr/>
            </a:pPr>
            <a:r>
              <a:rPr lang="az-Latn-AZ" b="1" i="1" dirty="0">
                <a:solidFill>
                  <a:schemeClr val="accent6">
                    <a:lumMod val="50000"/>
                  </a:schemeClr>
                </a:solidFill>
                <a:latin typeface="Times New Roman" panose="02020603050405020304" pitchFamily="18" charset="0"/>
                <a:cs typeface="Times New Roman" panose="02020603050405020304" pitchFamily="18" charset="0"/>
              </a:rPr>
              <a:t>							İslam Səfərli</a:t>
            </a:r>
          </a:p>
          <a:p>
            <a:pPr fontAlgn="auto">
              <a:spcBef>
                <a:spcPts val="0"/>
              </a:spcBef>
              <a:spcAft>
                <a:spcPts val="0"/>
              </a:spcAft>
              <a:defRPr/>
            </a:pPr>
            <a:endParaRPr lang="ru-RU" b="1" i="1" dirty="0">
              <a:solidFill>
                <a:schemeClr val="accent6">
                  <a:lumMod val="50000"/>
                </a:schemeClr>
              </a:solidFill>
              <a:latin typeface="Times New Roman" panose="02020603050405020304" pitchFamily="18" charset="0"/>
              <a:cs typeface="Times New Roman" panose="02020603050405020304" pitchFamily="18" charset="0"/>
            </a:endParaRPr>
          </a:p>
        </p:txBody>
      </p:sp>
    </p:spTree>
    <p:custDataLst>
      <p:tags r:id="rId1"/>
    </p:custDataLst>
  </p:cSld>
  <p:clrMapOvr>
    <a:masterClrMapping/>
  </p:clrMapOvr>
  <p:transition spd="slow" advTm="26193">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wipe(down)">
                                      <p:cBhvr>
                                        <p:cTn id="10" dur="500"/>
                                        <p:tgtEl>
                                          <p:spTgt spid="2">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wipe(down)">
                                      <p:cBhvr>
                                        <p:cTn id="13" dur="500"/>
                                        <p:tgtEl>
                                          <p:spTgt spid="2">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wipe(down)">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wipe(down)">
                                      <p:cBhvr>
                                        <p:cTn id="21" dur="500"/>
                                        <p:tgtEl>
                                          <p:spTgt spid="2">
                                            <p:txEl>
                                              <p:pRg st="4" end="4"/>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wipe(down)">
                                      <p:cBhvr>
                                        <p:cTn id="24" dur="500"/>
                                        <p:tgtEl>
                                          <p:spTgt spid="2">
                                            <p:txEl>
                                              <p:pRg st="5" end="5"/>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wipe(down)">
                                      <p:cBhvr>
                                        <p:cTn id="27" dur="500"/>
                                        <p:tgtEl>
                                          <p:spTgt spid="2">
                                            <p:txEl>
                                              <p:pRg st="6" end="6"/>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2">
                                            <p:txEl>
                                              <p:pRg st="7" end="7"/>
                                            </p:txEl>
                                          </p:spTgt>
                                        </p:tgtEl>
                                        <p:attrNameLst>
                                          <p:attrName>style.visibility</p:attrName>
                                        </p:attrNameLst>
                                      </p:cBhvr>
                                      <p:to>
                                        <p:strVal val="visible"/>
                                      </p:to>
                                    </p:set>
                                    <p:animEffect transition="in" filter="wipe(down)">
                                      <p:cBhvr>
                                        <p:cTn id="30" dur="500"/>
                                        <p:tgtEl>
                                          <p:spTgt spid="2">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animEffect transition="in" filter="wipe(down)">
                                      <p:cBhvr>
                                        <p:cTn id="35" dur="500"/>
                                        <p:tgtEl>
                                          <p:spTgt spid="2">
                                            <p:txEl>
                                              <p:pRg st="8" end="8"/>
                                            </p:txEl>
                                          </p:spTgt>
                                        </p:tgtEl>
                                      </p:cBhvr>
                                    </p:animEffect>
                                  </p:childTnLst>
                                </p:cTn>
                              </p:par>
                              <p:par>
                                <p:cTn id="36" presetID="22" presetClass="entr" presetSubtype="4" fill="hold" nodeType="withEffect">
                                  <p:stCondLst>
                                    <p:cond delay="0"/>
                                  </p:stCondLst>
                                  <p:childTnLst>
                                    <p:set>
                                      <p:cBhvr>
                                        <p:cTn id="37" dur="1" fill="hold">
                                          <p:stCondLst>
                                            <p:cond delay="0"/>
                                          </p:stCondLst>
                                        </p:cTn>
                                        <p:tgtEl>
                                          <p:spTgt spid="2">
                                            <p:txEl>
                                              <p:pRg st="9" end="9"/>
                                            </p:txEl>
                                          </p:spTgt>
                                        </p:tgtEl>
                                        <p:attrNameLst>
                                          <p:attrName>style.visibility</p:attrName>
                                        </p:attrNameLst>
                                      </p:cBhvr>
                                      <p:to>
                                        <p:strVal val="visible"/>
                                      </p:to>
                                    </p:set>
                                    <p:animEffect transition="in" filter="wipe(down)">
                                      <p:cBhvr>
                                        <p:cTn id="38" dur="500"/>
                                        <p:tgtEl>
                                          <p:spTgt spid="2">
                                            <p:txEl>
                                              <p:pRg st="9" end="9"/>
                                            </p:txEl>
                                          </p:spTgt>
                                        </p:tgtEl>
                                      </p:cBhvr>
                                    </p:animEffect>
                                  </p:childTnLst>
                                </p:cTn>
                              </p:par>
                              <p:par>
                                <p:cTn id="39" presetID="22" presetClass="entr" presetSubtype="4" fill="hold" nodeType="withEffect">
                                  <p:stCondLst>
                                    <p:cond delay="0"/>
                                  </p:stCondLst>
                                  <p:childTnLst>
                                    <p:set>
                                      <p:cBhvr>
                                        <p:cTn id="40" dur="1" fill="hold">
                                          <p:stCondLst>
                                            <p:cond delay="0"/>
                                          </p:stCondLst>
                                        </p:cTn>
                                        <p:tgtEl>
                                          <p:spTgt spid="2">
                                            <p:txEl>
                                              <p:pRg st="10" end="10"/>
                                            </p:txEl>
                                          </p:spTgt>
                                        </p:tgtEl>
                                        <p:attrNameLst>
                                          <p:attrName>style.visibility</p:attrName>
                                        </p:attrNameLst>
                                      </p:cBhvr>
                                      <p:to>
                                        <p:strVal val="visible"/>
                                      </p:to>
                                    </p:set>
                                    <p:animEffect transition="in" filter="wipe(down)">
                                      <p:cBhvr>
                                        <p:cTn id="41" dur="500"/>
                                        <p:tgtEl>
                                          <p:spTgt spid="2">
                                            <p:txEl>
                                              <p:pRg st="10" end="10"/>
                                            </p:txEl>
                                          </p:spTgt>
                                        </p:tgtEl>
                                      </p:cBhvr>
                                    </p:animEffect>
                                  </p:childTnLst>
                                </p:cTn>
                              </p:par>
                              <p:par>
                                <p:cTn id="42" presetID="22" presetClass="entr" presetSubtype="4" fill="hold" nodeType="withEffect">
                                  <p:stCondLst>
                                    <p:cond delay="0"/>
                                  </p:stCondLst>
                                  <p:childTnLst>
                                    <p:set>
                                      <p:cBhvr>
                                        <p:cTn id="43" dur="1" fill="hold">
                                          <p:stCondLst>
                                            <p:cond delay="0"/>
                                          </p:stCondLst>
                                        </p:cTn>
                                        <p:tgtEl>
                                          <p:spTgt spid="2">
                                            <p:txEl>
                                              <p:pRg st="11" end="11"/>
                                            </p:txEl>
                                          </p:spTgt>
                                        </p:tgtEl>
                                        <p:attrNameLst>
                                          <p:attrName>style.visibility</p:attrName>
                                        </p:attrNameLst>
                                      </p:cBhvr>
                                      <p:to>
                                        <p:strVal val="visible"/>
                                      </p:to>
                                    </p:set>
                                    <p:animEffect transition="in" filter="wipe(down)">
                                      <p:cBhvr>
                                        <p:cTn id="44" dur="500"/>
                                        <p:tgtEl>
                                          <p:spTgt spid="2">
                                            <p:txEl>
                                              <p:pRg st="11" end="1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2">
                                            <p:txEl>
                                              <p:pRg st="12" end="12"/>
                                            </p:txEl>
                                          </p:spTgt>
                                        </p:tgtEl>
                                        <p:attrNameLst>
                                          <p:attrName>style.visibility</p:attrName>
                                        </p:attrNameLst>
                                      </p:cBhvr>
                                      <p:to>
                                        <p:strVal val="visible"/>
                                      </p:to>
                                    </p:set>
                                    <p:animEffect transition="in" filter="wipe(down)">
                                      <p:cBhvr>
                                        <p:cTn id="49" dur="500"/>
                                        <p:tgtEl>
                                          <p:spTgt spid="2">
                                            <p:txEl>
                                              <p:pRg st="12" end="12"/>
                                            </p:txEl>
                                          </p:spTgt>
                                        </p:tgtEl>
                                      </p:cBhvr>
                                    </p:animEffect>
                                  </p:childTnLst>
                                </p:cTn>
                              </p:par>
                              <p:par>
                                <p:cTn id="50" presetID="22" presetClass="entr" presetSubtype="4" fill="hold" nodeType="withEffect">
                                  <p:stCondLst>
                                    <p:cond delay="0"/>
                                  </p:stCondLst>
                                  <p:childTnLst>
                                    <p:set>
                                      <p:cBhvr>
                                        <p:cTn id="51" dur="1" fill="hold">
                                          <p:stCondLst>
                                            <p:cond delay="0"/>
                                          </p:stCondLst>
                                        </p:cTn>
                                        <p:tgtEl>
                                          <p:spTgt spid="2">
                                            <p:txEl>
                                              <p:pRg st="13" end="13"/>
                                            </p:txEl>
                                          </p:spTgt>
                                        </p:tgtEl>
                                        <p:attrNameLst>
                                          <p:attrName>style.visibility</p:attrName>
                                        </p:attrNameLst>
                                      </p:cBhvr>
                                      <p:to>
                                        <p:strVal val="visible"/>
                                      </p:to>
                                    </p:set>
                                    <p:animEffect transition="in" filter="wipe(down)">
                                      <p:cBhvr>
                                        <p:cTn id="52" dur="500"/>
                                        <p:tgtEl>
                                          <p:spTgt spid="2">
                                            <p:txEl>
                                              <p:pRg st="13" end="13"/>
                                            </p:txEl>
                                          </p:spTgt>
                                        </p:tgtEl>
                                      </p:cBhvr>
                                    </p:animEffect>
                                  </p:childTnLst>
                                </p:cTn>
                              </p:par>
                              <p:par>
                                <p:cTn id="53" presetID="22" presetClass="entr" presetSubtype="4" fill="hold" nodeType="withEffect">
                                  <p:stCondLst>
                                    <p:cond delay="0"/>
                                  </p:stCondLst>
                                  <p:childTnLst>
                                    <p:set>
                                      <p:cBhvr>
                                        <p:cTn id="54" dur="1" fill="hold">
                                          <p:stCondLst>
                                            <p:cond delay="0"/>
                                          </p:stCondLst>
                                        </p:cTn>
                                        <p:tgtEl>
                                          <p:spTgt spid="2">
                                            <p:txEl>
                                              <p:pRg st="14" end="14"/>
                                            </p:txEl>
                                          </p:spTgt>
                                        </p:tgtEl>
                                        <p:attrNameLst>
                                          <p:attrName>style.visibility</p:attrName>
                                        </p:attrNameLst>
                                      </p:cBhvr>
                                      <p:to>
                                        <p:strVal val="visible"/>
                                      </p:to>
                                    </p:set>
                                    <p:animEffect transition="in" filter="wipe(down)">
                                      <p:cBhvr>
                                        <p:cTn id="55" dur="500"/>
                                        <p:tgtEl>
                                          <p:spTgt spid="2">
                                            <p:txEl>
                                              <p:pRg st="14" end="14"/>
                                            </p:txEl>
                                          </p:spTgt>
                                        </p:tgtEl>
                                      </p:cBhvr>
                                    </p:animEffect>
                                  </p:childTnLst>
                                </p:cTn>
                              </p:par>
                              <p:par>
                                <p:cTn id="56" presetID="22" presetClass="entr" presetSubtype="4" fill="hold" nodeType="withEffect">
                                  <p:stCondLst>
                                    <p:cond delay="0"/>
                                  </p:stCondLst>
                                  <p:childTnLst>
                                    <p:set>
                                      <p:cBhvr>
                                        <p:cTn id="57" dur="1" fill="hold">
                                          <p:stCondLst>
                                            <p:cond delay="0"/>
                                          </p:stCondLst>
                                        </p:cTn>
                                        <p:tgtEl>
                                          <p:spTgt spid="2">
                                            <p:txEl>
                                              <p:pRg st="15" end="15"/>
                                            </p:txEl>
                                          </p:spTgt>
                                        </p:tgtEl>
                                        <p:attrNameLst>
                                          <p:attrName>style.visibility</p:attrName>
                                        </p:attrNameLst>
                                      </p:cBhvr>
                                      <p:to>
                                        <p:strVal val="visible"/>
                                      </p:to>
                                    </p:set>
                                    <p:animEffect transition="in" filter="wipe(down)">
                                      <p:cBhvr>
                                        <p:cTn id="58" dur="500"/>
                                        <p:tgtEl>
                                          <p:spTgt spid="2">
                                            <p:txEl>
                                              <p:pRg st="15" end="15"/>
                                            </p:txEl>
                                          </p:spTgt>
                                        </p:tgtEl>
                                      </p:cBhvr>
                                    </p:animEffect>
                                  </p:childTnLst>
                                </p:cTn>
                              </p:par>
                              <p:par>
                                <p:cTn id="59" presetID="22" presetClass="entr" presetSubtype="4" fill="hold" nodeType="withEffect">
                                  <p:stCondLst>
                                    <p:cond delay="0"/>
                                  </p:stCondLst>
                                  <p:childTnLst>
                                    <p:set>
                                      <p:cBhvr>
                                        <p:cTn id="60" dur="1" fill="hold">
                                          <p:stCondLst>
                                            <p:cond delay="0"/>
                                          </p:stCondLst>
                                        </p:cTn>
                                        <p:tgtEl>
                                          <p:spTgt spid="2">
                                            <p:txEl>
                                              <p:pRg st="16" end="16"/>
                                            </p:txEl>
                                          </p:spTgt>
                                        </p:tgtEl>
                                        <p:attrNameLst>
                                          <p:attrName>style.visibility</p:attrName>
                                        </p:attrNameLst>
                                      </p:cBhvr>
                                      <p:to>
                                        <p:strVal val="visible"/>
                                      </p:to>
                                    </p:set>
                                    <p:animEffect transition="in" filter="wipe(down)">
                                      <p:cBhvr>
                                        <p:cTn id="61" dur="500"/>
                                        <p:tgtEl>
                                          <p:spTgt spid="2">
                                            <p:txEl>
                                              <p:pRg st="16" end="16"/>
                                            </p:txEl>
                                          </p:spTgt>
                                        </p:tgtEl>
                                      </p:cBhvr>
                                    </p:animEffect>
                                  </p:childTnLst>
                                </p:cTn>
                              </p:par>
                              <p:par>
                                <p:cTn id="62" presetID="22" presetClass="entr" presetSubtype="4" fill="hold" nodeType="withEffect">
                                  <p:stCondLst>
                                    <p:cond delay="0"/>
                                  </p:stCondLst>
                                  <p:childTnLst>
                                    <p:set>
                                      <p:cBhvr>
                                        <p:cTn id="63" dur="1" fill="hold">
                                          <p:stCondLst>
                                            <p:cond delay="0"/>
                                          </p:stCondLst>
                                        </p:cTn>
                                        <p:tgtEl>
                                          <p:spTgt spid="2">
                                            <p:txEl>
                                              <p:pRg st="17" end="17"/>
                                            </p:txEl>
                                          </p:spTgt>
                                        </p:tgtEl>
                                        <p:attrNameLst>
                                          <p:attrName>style.visibility</p:attrName>
                                        </p:attrNameLst>
                                      </p:cBhvr>
                                      <p:to>
                                        <p:strVal val="visible"/>
                                      </p:to>
                                    </p:set>
                                    <p:animEffect transition="in" filter="wipe(down)">
                                      <p:cBhvr>
                                        <p:cTn id="64" dur="500"/>
                                        <p:tgtEl>
                                          <p:spTgt spid="2">
                                            <p:txEl>
                                              <p:pRg st="17" end="17"/>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45" presetClass="entr" presetSubtype="0" fill="hold" nodeType="clickEffect">
                                  <p:stCondLst>
                                    <p:cond delay="0"/>
                                  </p:stCondLst>
                                  <p:childTnLst>
                                    <p:set>
                                      <p:cBhvr>
                                        <p:cTn id="68" dur="1" fill="hold">
                                          <p:stCondLst>
                                            <p:cond delay="0"/>
                                          </p:stCondLst>
                                        </p:cTn>
                                        <p:tgtEl>
                                          <p:spTgt spid="2">
                                            <p:txEl>
                                              <p:pRg st="18" end="18"/>
                                            </p:txEl>
                                          </p:spTgt>
                                        </p:tgtEl>
                                        <p:attrNameLst>
                                          <p:attrName>style.visibility</p:attrName>
                                        </p:attrNameLst>
                                      </p:cBhvr>
                                      <p:to>
                                        <p:strVal val="visible"/>
                                      </p:to>
                                    </p:set>
                                    <p:animEffect transition="in" filter="fade">
                                      <p:cBhvr>
                                        <p:cTn id="69" dur="2000"/>
                                        <p:tgtEl>
                                          <p:spTgt spid="2">
                                            <p:txEl>
                                              <p:pRg st="18" end="18"/>
                                            </p:txEl>
                                          </p:spTgt>
                                        </p:tgtEl>
                                      </p:cBhvr>
                                    </p:animEffect>
                                    <p:anim calcmode="lin" valueType="num">
                                      <p:cBhvr>
                                        <p:cTn id="70" dur="2000" fill="hold"/>
                                        <p:tgtEl>
                                          <p:spTgt spid="2">
                                            <p:txEl>
                                              <p:pRg st="18" end="18"/>
                                            </p:txEl>
                                          </p:spTgt>
                                        </p:tgtEl>
                                        <p:attrNameLst>
                                          <p:attrName>ppt_w</p:attrName>
                                        </p:attrNameLst>
                                      </p:cBhvr>
                                      <p:tavLst>
                                        <p:tav tm="0" fmla="#ppt_w*sin(2.5*pi*$)">
                                          <p:val>
                                            <p:fltVal val="0"/>
                                          </p:val>
                                        </p:tav>
                                        <p:tav tm="100000">
                                          <p:val>
                                            <p:fltVal val="1"/>
                                          </p:val>
                                        </p:tav>
                                      </p:tavLst>
                                    </p:anim>
                                    <p:anim calcmode="lin" valueType="num">
                                      <p:cBhvr>
                                        <p:cTn id="71" dur="2000" fill="hold"/>
                                        <p:tgtEl>
                                          <p:spTgt spid="2">
                                            <p:txEl>
                                              <p:pRg st="18" end="18"/>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15616" y="836712"/>
            <a:ext cx="7200800" cy="5262979"/>
          </a:xfrm>
          <a:prstGeom prst="rect">
            <a:avLst/>
          </a:prstGeom>
          <a:noFill/>
        </p:spPr>
        <p:txBody>
          <a:bodyPr>
            <a:spAutoFit/>
          </a:bodyPr>
          <a:lstStyle/>
          <a:p>
            <a:pPr fontAlgn="auto">
              <a:spcBef>
                <a:spcPts val="0"/>
              </a:spcBef>
              <a:spcAft>
                <a:spcPts val="0"/>
              </a:spcAft>
              <a:defRPr/>
            </a:pPr>
            <a:r>
              <a:rPr lang="az-Latn-AZ" sz="2800" b="1" i="1" dirty="0">
                <a:effectLst>
                  <a:glow rad="63500">
                    <a:schemeClr val="accent1">
                      <a:satMod val="175000"/>
                      <a:alpha val="40000"/>
                    </a:schemeClr>
                  </a:glow>
                </a:effectLst>
                <a:latin typeface="Times New Roman" pitchFamily="18" charset="0"/>
                <a:cs typeface="Times New Roman" pitchFamily="18" charset="0"/>
              </a:rPr>
              <a:t>Əbədi Mirzə Cəlil bütün zamanların övladıdır, hər yeni nəslin yoldaşıdır. Və bizdən sonra gələn nəsillər onu təzədən kəşf edəcək, öz yaşıdları, çağdaşları kimi tanıyacaq və övladlarına bəxş edib gedəcəkdir.</a:t>
            </a:r>
          </a:p>
          <a:p>
            <a:pPr fontAlgn="auto">
              <a:spcBef>
                <a:spcPts val="0"/>
              </a:spcBef>
              <a:spcAft>
                <a:spcPts val="0"/>
              </a:spcAft>
              <a:defRPr/>
            </a:pPr>
            <a:endParaRPr lang="az-Latn-AZ" sz="2800" b="1" i="1" dirty="0">
              <a:effectLst>
                <a:glow rad="63500">
                  <a:schemeClr val="accent1">
                    <a:satMod val="175000"/>
                    <a:alpha val="40000"/>
                  </a:schemeClr>
                </a:glow>
              </a:effectLst>
              <a:latin typeface="Times New Roman" pitchFamily="18" charset="0"/>
              <a:cs typeface="Times New Roman" pitchFamily="18" charset="0"/>
            </a:endParaRPr>
          </a:p>
          <a:p>
            <a:pPr fontAlgn="auto">
              <a:spcBef>
                <a:spcPts val="0"/>
              </a:spcBef>
              <a:spcAft>
                <a:spcPts val="0"/>
              </a:spcAft>
              <a:defRPr/>
            </a:pPr>
            <a:r>
              <a:rPr lang="az-Latn-AZ" sz="2800" b="1" i="1" dirty="0">
                <a:effectLst>
                  <a:glow rad="63500">
                    <a:schemeClr val="accent1">
                      <a:satMod val="175000"/>
                      <a:alpha val="40000"/>
                    </a:schemeClr>
                  </a:glow>
                </a:effectLst>
                <a:latin typeface="Times New Roman" pitchFamily="18" charset="0"/>
                <a:cs typeface="Times New Roman" pitchFamily="18" charset="0"/>
              </a:rPr>
              <a:t>Bütün bunlara  görə mən Mirzə </a:t>
            </a:r>
            <a:r>
              <a:rPr lang="az-Latn-AZ" sz="2800" b="1" i="1" dirty="0">
                <a:effectLst>
                  <a:glow rad="63500">
                    <a:schemeClr val="accent1">
                      <a:satMod val="175000"/>
                      <a:alpha val="40000"/>
                    </a:schemeClr>
                  </a:glow>
                </a:effectLst>
                <a:latin typeface="Times New Roman" pitchFamily="18" charset="0"/>
                <a:cs typeface="Times New Roman" pitchFamily="18" charset="0"/>
              </a:rPr>
              <a:t>C</a:t>
            </a:r>
            <a:r>
              <a:rPr lang="az-Latn-AZ" sz="2800" b="1" i="1" dirty="0">
                <a:effectLst>
                  <a:glow rad="63500">
                    <a:schemeClr val="accent1">
                      <a:satMod val="175000"/>
                      <a:alpha val="40000"/>
                    </a:schemeClr>
                  </a:glow>
                </a:effectLst>
                <a:latin typeface="Times New Roman" pitchFamily="18" charset="0"/>
                <a:cs typeface="Times New Roman" pitchFamily="18" charset="0"/>
              </a:rPr>
              <a:t>əlil Məmmədquluzadənin, keşməkeşli ömrünü an</a:t>
            </a:r>
            <a:r>
              <a:rPr lang="en-US" sz="2800" b="1" i="1" dirty="0">
                <a:effectLst>
                  <a:glow rad="63500">
                    <a:schemeClr val="accent1">
                      <a:satMod val="175000"/>
                      <a:alpha val="40000"/>
                    </a:schemeClr>
                  </a:glow>
                </a:effectLst>
                <a:latin typeface="Times New Roman" pitchFamily="18" charset="0"/>
                <a:cs typeface="Times New Roman" pitchFamily="18" charset="0"/>
              </a:rPr>
              <a:t>l</a:t>
            </a:r>
            <a:r>
              <a:rPr lang="az-Latn-AZ" sz="2800" b="1" i="1" dirty="0">
                <a:effectLst>
                  <a:glow rad="63500">
                    <a:schemeClr val="accent1">
                      <a:satMod val="175000"/>
                      <a:alpha val="40000"/>
                    </a:schemeClr>
                  </a:glow>
                </a:effectLst>
                <a:latin typeface="Times New Roman" pitchFamily="18" charset="0"/>
                <a:cs typeface="Times New Roman" pitchFamily="18" charset="0"/>
              </a:rPr>
              <a:t>amaq dərdi ilə yaşamış bu böyük dahimizin xoşbəxt taleyinə sevinirəm.</a:t>
            </a:r>
          </a:p>
          <a:p>
            <a:pPr fontAlgn="auto">
              <a:spcBef>
                <a:spcPts val="0"/>
              </a:spcBef>
              <a:spcAft>
                <a:spcPts val="0"/>
              </a:spcAft>
              <a:defRPr/>
            </a:pPr>
            <a:endParaRPr lang="az-Latn-AZ" sz="2800" b="1" i="1" dirty="0">
              <a:effectLst>
                <a:glow rad="63500">
                  <a:schemeClr val="accent1">
                    <a:satMod val="175000"/>
                    <a:alpha val="40000"/>
                  </a:schemeClr>
                </a:glow>
              </a:effectLst>
              <a:latin typeface="Times New Roman" pitchFamily="18" charset="0"/>
              <a:cs typeface="Times New Roman" pitchFamily="18" charset="0"/>
            </a:endParaRPr>
          </a:p>
          <a:p>
            <a:pPr algn="r" fontAlgn="auto">
              <a:spcBef>
                <a:spcPts val="0"/>
              </a:spcBef>
              <a:spcAft>
                <a:spcPts val="0"/>
              </a:spcAft>
              <a:defRPr/>
            </a:pPr>
            <a:r>
              <a:rPr lang="az-Latn-AZ" sz="2800" b="1" i="1" dirty="0">
                <a:effectLst>
                  <a:glow rad="63500">
                    <a:schemeClr val="accent1">
                      <a:satMod val="175000"/>
                      <a:alpha val="40000"/>
                    </a:schemeClr>
                  </a:glow>
                </a:effectLst>
                <a:latin typeface="Times New Roman" pitchFamily="18" charset="0"/>
                <a:cs typeface="Times New Roman" pitchFamily="18" charset="0"/>
              </a:rPr>
              <a:t>Anar</a:t>
            </a:r>
            <a:endParaRPr lang="ru-RU" sz="2800" b="1" i="1" dirty="0">
              <a:effectLst>
                <a:glow rad="63500">
                  <a:schemeClr val="accent1">
                    <a:satMod val="175000"/>
                    <a:alpha val="40000"/>
                  </a:schemeClr>
                </a:glow>
              </a:effectLst>
              <a:latin typeface="Times New Roman" pitchFamily="18" charset="0"/>
              <a:cs typeface="Times New Roman" pitchFamily="18" charset="0"/>
            </a:endParaRPr>
          </a:p>
        </p:txBody>
      </p:sp>
    </p:spTree>
    <p:custDataLst>
      <p:tags r:id="rId1"/>
    </p:custDataLst>
  </p:cSld>
  <p:clrMapOvr>
    <a:masterClrMapping/>
  </p:clrMapOvr>
  <p:transition spd="slow" advTm="30312">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p:cTn id="15"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4">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 calcmode="lin" valueType="num">
                                      <p:cBhvr>
                                        <p:cTn id="23"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cstate="print">
            <a:extLst>
              <a:ext uri="{28A0092B-C50C-407E-A947-70E740481C1C}"/>
            </a:extLst>
          </a:blip>
          <a:stretch>
            <a:fillRect/>
          </a:stretch>
        </p:blipFill>
        <p:spPr>
          <a:xfrm>
            <a:off x="201395" y="44625"/>
            <a:ext cx="1321289" cy="1872208"/>
          </a:xfrm>
          <a:prstGeom prst="rect">
            <a:avLst/>
          </a:prstGeom>
          <a:ln w="88900" cap="sq" cmpd="thickThin">
            <a:solidFill>
              <a:schemeClr val="accent1"/>
            </a:solidFill>
            <a:prstDash val="solid"/>
            <a:miter lim="800000"/>
          </a:ln>
          <a:effectLst>
            <a:innerShdw blurRad="76200">
              <a:srgbClr val="000000"/>
            </a:innerShdw>
          </a:effectLst>
        </p:spPr>
      </p:pic>
      <p:pic>
        <p:nvPicPr>
          <p:cNvPr id="5" name="Рисунок 4"/>
          <p:cNvPicPr>
            <a:picLocks noChangeAspect="1"/>
          </p:cNvPicPr>
          <p:nvPr/>
        </p:nvPicPr>
        <p:blipFill>
          <a:blip r:embed="rId4" cstate="print">
            <a:extLst>
              <a:ext uri="{28A0092B-C50C-407E-A947-70E740481C1C}"/>
            </a:extLst>
          </a:blip>
          <a:stretch>
            <a:fillRect/>
          </a:stretch>
        </p:blipFill>
        <p:spPr>
          <a:xfrm>
            <a:off x="861158" y="1412776"/>
            <a:ext cx="1267925" cy="1656184"/>
          </a:xfrm>
          <a:prstGeom prst="rect">
            <a:avLst/>
          </a:prstGeom>
          <a:ln w="88900" cap="sq" cmpd="thickThin">
            <a:solidFill>
              <a:schemeClr val="accent1"/>
            </a:solidFill>
            <a:prstDash val="solid"/>
            <a:miter lim="800000"/>
          </a:ln>
          <a:effectLst>
            <a:innerShdw blurRad="76200">
              <a:srgbClr val="000000"/>
            </a:innerShdw>
          </a:effectLst>
        </p:spPr>
      </p:pic>
      <p:pic>
        <p:nvPicPr>
          <p:cNvPr id="4" name="Рисунок 3"/>
          <p:cNvPicPr>
            <a:picLocks noChangeAspect="1"/>
          </p:cNvPicPr>
          <p:nvPr/>
        </p:nvPicPr>
        <p:blipFill>
          <a:blip r:embed="rId5" cstate="print">
            <a:extLst>
              <a:ext uri="{28A0092B-C50C-407E-A947-70E740481C1C}"/>
            </a:extLst>
          </a:blip>
          <a:stretch>
            <a:fillRect/>
          </a:stretch>
        </p:blipFill>
        <p:spPr>
          <a:xfrm>
            <a:off x="1685745" y="2630120"/>
            <a:ext cx="1230667" cy="1622893"/>
          </a:xfrm>
          <a:prstGeom prst="rect">
            <a:avLst/>
          </a:prstGeom>
          <a:ln w="88900" cap="sq" cmpd="thickThin">
            <a:solidFill>
              <a:schemeClr val="accent1"/>
            </a:solidFill>
            <a:prstDash val="solid"/>
            <a:miter lim="800000"/>
          </a:ln>
          <a:effectLst>
            <a:innerShdw blurRad="76200">
              <a:srgbClr val="000000"/>
            </a:innerShdw>
          </a:effectLst>
        </p:spPr>
      </p:pic>
      <p:pic>
        <p:nvPicPr>
          <p:cNvPr id="2" name="Рисунок 1"/>
          <p:cNvPicPr>
            <a:picLocks noChangeAspect="1"/>
          </p:cNvPicPr>
          <p:nvPr/>
        </p:nvPicPr>
        <p:blipFill>
          <a:blip r:embed="rId6" cstate="print">
            <a:extLst>
              <a:ext uri="{28A0092B-C50C-407E-A947-70E740481C1C}"/>
            </a:extLst>
          </a:blip>
          <a:stretch>
            <a:fillRect/>
          </a:stretch>
        </p:blipFill>
        <p:spPr>
          <a:xfrm>
            <a:off x="2292315" y="3827073"/>
            <a:ext cx="1248194" cy="1638375"/>
          </a:xfrm>
          <a:prstGeom prst="rect">
            <a:avLst/>
          </a:prstGeom>
          <a:ln w="88900" cap="sq" cmpd="thickThin">
            <a:solidFill>
              <a:schemeClr val="accent1"/>
            </a:solidFill>
            <a:prstDash val="solid"/>
            <a:miter lim="800000"/>
          </a:ln>
          <a:effectLst>
            <a:innerShdw blurRad="76200">
              <a:srgbClr val="000000"/>
            </a:innerShdw>
          </a:effectLst>
        </p:spPr>
      </p:pic>
      <p:pic>
        <p:nvPicPr>
          <p:cNvPr id="3" name="Рисунок 2"/>
          <p:cNvPicPr>
            <a:picLocks noChangeAspect="1"/>
          </p:cNvPicPr>
          <p:nvPr/>
        </p:nvPicPr>
        <p:blipFill>
          <a:blip r:embed="rId7" cstate="print">
            <a:extLst>
              <a:ext uri="{28A0092B-C50C-407E-A947-70E740481C1C}"/>
            </a:extLst>
          </a:blip>
          <a:stretch>
            <a:fillRect/>
          </a:stretch>
        </p:blipFill>
        <p:spPr>
          <a:xfrm>
            <a:off x="3059831" y="5038485"/>
            <a:ext cx="1296145" cy="1709241"/>
          </a:xfrm>
          <a:prstGeom prst="rect">
            <a:avLst/>
          </a:prstGeom>
          <a:ln w="88900" cap="sq" cmpd="thickThin">
            <a:solidFill>
              <a:schemeClr val="accent1"/>
            </a:solidFill>
            <a:prstDash val="solid"/>
            <a:miter lim="800000"/>
          </a:ln>
          <a:effectLst>
            <a:innerShdw blurRad="76200">
              <a:srgbClr val="000000"/>
            </a:innerShdw>
          </a:effectLst>
        </p:spPr>
      </p:pic>
      <p:sp>
        <p:nvSpPr>
          <p:cNvPr id="8" name="TextBox 7"/>
          <p:cNvSpPr txBox="1">
            <a:spLocks noChangeArrowheads="1"/>
          </p:cNvSpPr>
          <p:nvPr/>
        </p:nvSpPr>
        <p:spPr bwMode="auto">
          <a:xfrm>
            <a:off x="4424363" y="1982788"/>
            <a:ext cx="4537075" cy="2308225"/>
          </a:xfrm>
          <a:prstGeom prst="rect">
            <a:avLst/>
          </a:prstGeom>
          <a:noFill/>
          <a:ln w="9525">
            <a:noFill/>
            <a:miter lim="800000"/>
            <a:headEnd/>
            <a:tailEnd/>
          </a:ln>
        </p:spPr>
        <p:txBody>
          <a:bodyPr>
            <a:spAutoFit/>
          </a:bodyPr>
          <a:lstStyle/>
          <a:p>
            <a:r>
              <a:rPr lang="az-Latn-AZ" sz="1600">
                <a:latin typeface="Times New Roman" pitchFamily="18" charset="0"/>
                <a:cs typeface="Times New Roman" pitchFamily="18" charset="0"/>
              </a:rPr>
              <a:t>Əsərləri. 5 cilddə. – Bakı : Şərq-Qərb, 2013.</a:t>
            </a:r>
          </a:p>
          <a:p>
            <a:r>
              <a:rPr lang="az-Latn-AZ" sz="1600">
                <a:latin typeface="Times New Roman" pitchFamily="18" charset="0"/>
                <a:cs typeface="Times New Roman" pitchFamily="18" charset="0"/>
              </a:rPr>
              <a:t>C. 1 : nəsr əsərləri. -  352 s.</a:t>
            </a:r>
          </a:p>
          <a:p>
            <a:r>
              <a:rPr lang="az-Latn-AZ" sz="1600">
                <a:latin typeface="Times New Roman" pitchFamily="18" charset="0"/>
                <a:cs typeface="Times New Roman" pitchFamily="18" charset="0"/>
              </a:rPr>
              <a:t>C. 2 : dram əsərləri. – 272 s.</a:t>
            </a:r>
          </a:p>
          <a:p>
            <a:r>
              <a:rPr lang="az-Latn-AZ" sz="1600">
                <a:latin typeface="Times New Roman" pitchFamily="18" charset="0"/>
                <a:cs typeface="Times New Roman" pitchFamily="18" charset="0"/>
              </a:rPr>
              <a:t>C. 3 : felyetonlar və məqalələr. – 560 s.</a:t>
            </a:r>
          </a:p>
          <a:p>
            <a:r>
              <a:rPr lang="az-Latn-AZ" sz="1600">
                <a:latin typeface="Times New Roman" pitchFamily="18" charset="0"/>
                <a:cs typeface="Times New Roman" pitchFamily="18" charset="0"/>
              </a:rPr>
              <a:t>C. 4. : felyetonlar və məqalələr. – 448 s.</a:t>
            </a:r>
          </a:p>
          <a:p>
            <a:r>
              <a:rPr lang="az-Latn-AZ" sz="1600">
                <a:latin typeface="Times New Roman" pitchFamily="18" charset="0"/>
                <a:cs typeface="Times New Roman" pitchFamily="18" charset="0"/>
              </a:rPr>
              <a:t>C. 5 : memuarlar. – 408 s.</a:t>
            </a:r>
          </a:p>
          <a:p>
            <a:r>
              <a:rPr lang="az-Latn-AZ" sz="1600">
                <a:latin typeface="Times New Roman" pitchFamily="18" charset="0"/>
                <a:cs typeface="Times New Roman" pitchFamily="18" charset="0"/>
              </a:rPr>
              <a:t>Bu beşcildlik müstəqillik illərində latın qrafikası ilə çap olunmuş ikinci nəşrdir. Bu nəşr öz tərtibatı ilə əvvəlkilərdən fərqlənir.</a:t>
            </a:r>
            <a:endParaRPr lang="ru-RU" sz="1600">
              <a:latin typeface="Times New Roman" pitchFamily="18" charset="0"/>
              <a:cs typeface="Times New Roman" pitchFamily="18" charset="0"/>
            </a:endParaRPr>
          </a:p>
        </p:txBody>
      </p:sp>
    </p:spTree>
    <p:custDataLst>
      <p:tags r:id="rId1"/>
    </p:custDataLst>
  </p:cSld>
  <p:clrMapOvr>
    <a:masterClrMapping/>
  </p:clrMapOvr>
  <p:transition spd="slow" advTm="2274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fltVal val="0"/>
                                          </p:val>
                                        </p:tav>
                                        <p:tav tm="100000">
                                          <p:val>
                                            <p:strVal val="#ppt_w"/>
                                          </p:val>
                                        </p:tav>
                                      </p:tavLst>
                                    </p:anim>
                                    <p:anim calcmode="lin" valueType="num">
                                      <p:cBhvr>
                                        <p:cTn id="32" dur="1000" fill="hold"/>
                                        <p:tgtEl>
                                          <p:spTgt spid="2"/>
                                        </p:tgtEl>
                                        <p:attrNameLst>
                                          <p:attrName>ppt_h</p:attrName>
                                        </p:attrNameLst>
                                      </p:cBhvr>
                                      <p:tavLst>
                                        <p:tav tm="0">
                                          <p:val>
                                            <p:fltVal val="0"/>
                                          </p:val>
                                        </p:tav>
                                        <p:tav tm="100000">
                                          <p:val>
                                            <p:strVal val="#ppt_h"/>
                                          </p:val>
                                        </p:tav>
                                      </p:tavLst>
                                    </p:anim>
                                    <p:anim calcmode="lin" valueType="num">
                                      <p:cBhvr>
                                        <p:cTn id="33" dur="1000" fill="hold"/>
                                        <p:tgtEl>
                                          <p:spTgt spid="2"/>
                                        </p:tgtEl>
                                        <p:attrNameLst>
                                          <p:attrName>style.rotation</p:attrName>
                                        </p:attrNameLst>
                                      </p:cBhvr>
                                      <p:tavLst>
                                        <p:tav tm="0">
                                          <p:val>
                                            <p:fltVal val="90"/>
                                          </p:val>
                                        </p:tav>
                                        <p:tav tm="100000">
                                          <p:val>
                                            <p:fltVal val="0"/>
                                          </p:val>
                                        </p:tav>
                                      </p:tavLst>
                                    </p:anim>
                                    <p:animEffect transition="in" filter="fade">
                                      <p:cBhvr>
                                        <p:cTn id="34" dur="10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1000" fill="hold"/>
                                        <p:tgtEl>
                                          <p:spTgt spid="3"/>
                                        </p:tgtEl>
                                        <p:attrNameLst>
                                          <p:attrName>ppt_w</p:attrName>
                                        </p:attrNameLst>
                                      </p:cBhvr>
                                      <p:tavLst>
                                        <p:tav tm="0">
                                          <p:val>
                                            <p:fltVal val="0"/>
                                          </p:val>
                                        </p:tav>
                                        <p:tav tm="100000">
                                          <p:val>
                                            <p:strVal val="#ppt_w"/>
                                          </p:val>
                                        </p:tav>
                                      </p:tavLst>
                                    </p:anim>
                                    <p:anim calcmode="lin" valueType="num">
                                      <p:cBhvr>
                                        <p:cTn id="40" dur="1000" fill="hold"/>
                                        <p:tgtEl>
                                          <p:spTgt spid="3"/>
                                        </p:tgtEl>
                                        <p:attrNameLst>
                                          <p:attrName>ppt_h</p:attrName>
                                        </p:attrNameLst>
                                      </p:cBhvr>
                                      <p:tavLst>
                                        <p:tav tm="0">
                                          <p:val>
                                            <p:fltVal val="0"/>
                                          </p:val>
                                        </p:tav>
                                        <p:tav tm="100000">
                                          <p:val>
                                            <p:strVal val="#ppt_h"/>
                                          </p:val>
                                        </p:tav>
                                      </p:tavLst>
                                    </p:anim>
                                    <p:anim calcmode="lin" valueType="num">
                                      <p:cBhvr>
                                        <p:cTn id="41" dur="1000" fill="hold"/>
                                        <p:tgtEl>
                                          <p:spTgt spid="3"/>
                                        </p:tgtEl>
                                        <p:attrNameLst>
                                          <p:attrName>style.rotation</p:attrName>
                                        </p:attrNameLst>
                                      </p:cBhvr>
                                      <p:tavLst>
                                        <p:tav tm="0">
                                          <p:val>
                                            <p:fltVal val="90"/>
                                          </p:val>
                                        </p:tav>
                                        <p:tav tm="100000">
                                          <p:val>
                                            <p:fltVal val="0"/>
                                          </p:val>
                                        </p:tav>
                                      </p:tavLst>
                                    </p:anim>
                                    <p:animEffect transition="in" filter="fade">
                                      <p:cBhvr>
                                        <p:cTn id="42" dur="10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8">
                                            <p:txEl>
                                              <p:pRg st="0" end="0"/>
                                            </p:txEl>
                                          </p:spTgt>
                                        </p:tgtEl>
                                        <p:attrNameLst>
                                          <p:attrName>style.visibility</p:attrName>
                                        </p:attrNameLst>
                                      </p:cBhvr>
                                      <p:to>
                                        <p:strVal val="visible"/>
                                      </p:to>
                                    </p:set>
                                    <p:anim calcmode="lin" valueType="num">
                                      <p:cBhvr>
                                        <p:cTn id="4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8">
                                            <p:txEl>
                                              <p:pRg st="0" end="0"/>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8">
                                            <p:txEl>
                                              <p:pRg st="1" end="1"/>
                                            </p:txEl>
                                          </p:spTgt>
                                        </p:tgtEl>
                                        <p:attrNameLst>
                                          <p:attrName>style.visibility</p:attrName>
                                        </p:attrNameLst>
                                      </p:cBhvr>
                                      <p:to>
                                        <p:strVal val="visible"/>
                                      </p:to>
                                    </p:set>
                                    <p:anim calcmode="lin" valueType="num">
                                      <p:cBhvr>
                                        <p:cTn id="52"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53"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54" dur="500"/>
                                        <p:tgtEl>
                                          <p:spTgt spid="8">
                                            <p:txEl>
                                              <p:pRg st="1" end="1"/>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8">
                                            <p:txEl>
                                              <p:pRg st="2" end="2"/>
                                            </p:txEl>
                                          </p:spTgt>
                                        </p:tgtEl>
                                        <p:attrNameLst>
                                          <p:attrName>style.visibility</p:attrName>
                                        </p:attrNameLst>
                                      </p:cBhvr>
                                      <p:to>
                                        <p:strVal val="visible"/>
                                      </p:to>
                                    </p:set>
                                    <p:anim calcmode="lin" valueType="num">
                                      <p:cBhvr>
                                        <p:cTn id="57"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58" dur="5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59" dur="500"/>
                                        <p:tgtEl>
                                          <p:spTgt spid="8">
                                            <p:txEl>
                                              <p:pRg st="2" end="2"/>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8">
                                            <p:txEl>
                                              <p:pRg st="3" end="3"/>
                                            </p:txEl>
                                          </p:spTgt>
                                        </p:tgtEl>
                                        <p:attrNameLst>
                                          <p:attrName>style.visibility</p:attrName>
                                        </p:attrNameLst>
                                      </p:cBhvr>
                                      <p:to>
                                        <p:strVal val="visible"/>
                                      </p:to>
                                    </p:set>
                                    <p:anim calcmode="lin" valueType="num">
                                      <p:cBhvr>
                                        <p:cTn id="62" dur="500" fill="hold"/>
                                        <p:tgtEl>
                                          <p:spTgt spid="8">
                                            <p:txEl>
                                              <p:pRg st="3" end="3"/>
                                            </p:txEl>
                                          </p:spTgt>
                                        </p:tgtEl>
                                        <p:attrNameLst>
                                          <p:attrName>ppt_w</p:attrName>
                                        </p:attrNameLst>
                                      </p:cBhvr>
                                      <p:tavLst>
                                        <p:tav tm="0">
                                          <p:val>
                                            <p:fltVal val="0"/>
                                          </p:val>
                                        </p:tav>
                                        <p:tav tm="100000">
                                          <p:val>
                                            <p:strVal val="#ppt_w"/>
                                          </p:val>
                                        </p:tav>
                                      </p:tavLst>
                                    </p:anim>
                                    <p:anim calcmode="lin" valueType="num">
                                      <p:cBhvr>
                                        <p:cTn id="63" dur="500" fill="hold"/>
                                        <p:tgtEl>
                                          <p:spTgt spid="8">
                                            <p:txEl>
                                              <p:pRg st="3" end="3"/>
                                            </p:txEl>
                                          </p:spTgt>
                                        </p:tgtEl>
                                        <p:attrNameLst>
                                          <p:attrName>ppt_h</p:attrName>
                                        </p:attrNameLst>
                                      </p:cBhvr>
                                      <p:tavLst>
                                        <p:tav tm="0">
                                          <p:val>
                                            <p:fltVal val="0"/>
                                          </p:val>
                                        </p:tav>
                                        <p:tav tm="100000">
                                          <p:val>
                                            <p:strVal val="#ppt_h"/>
                                          </p:val>
                                        </p:tav>
                                      </p:tavLst>
                                    </p:anim>
                                    <p:animEffect transition="in" filter="fade">
                                      <p:cBhvr>
                                        <p:cTn id="64" dur="500"/>
                                        <p:tgtEl>
                                          <p:spTgt spid="8">
                                            <p:txEl>
                                              <p:pRg st="3" end="3"/>
                                            </p:txEl>
                                          </p:spTgt>
                                        </p:tgtEl>
                                      </p:cBhvr>
                                    </p:animEffect>
                                  </p:childTnLst>
                                </p:cTn>
                              </p:par>
                              <p:par>
                                <p:cTn id="65" presetID="53" presetClass="entr" presetSubtype="16" fill="hold" nodeType="withEffect">
                                  <p:stCondLst>
                                    <p:cond delay="0"/>
                                  </p:stCondLst>
                                  <p:childTnLst>
                                    <p:set>
                                      <p:cBhvr>
                                        <p:cTn id="66" dur="1" fill="hold">
                                          <p:stCondLst>
                                            <p:cond delay="0"/>
                                          </p:stCondLst>
                                        </p:cTn>
                                        <p:tgtEl>
                                          <p:spTgt spid="8">
                                            <p:txEl>
                                              <p:pRg st="4" end="4"/>
                                            </p:txEl>
                                          </p:spTgt>
                                        </p:tgtEl>
                                        <p:attrNameLst>
                                          <p:attrName>style.visibility</p:attrName>
                                        </p:attrNameLst>
                                      </p:cBhvr>
                                      <p:to>
                                        <p:strVal val="visible"/>
                                      </p:to>
                                    </p:set>
                                    <p:anim calcmode="lin" valueType="num">
                                      <p:cBhvr>
                                        <p:cTn id="67" dur="500" fill="hold"/>
                                        <p:tgtEl>
                                          <p:spTgt spid="8">
                                            <p:txEl>
                                              <p:pRg st="4" end="4"/>
                                            </p:txEl>
                                          </p:spTgt>
                                        </p:tgtEl>
                                        <p:attrNameLst>
                                          <p:attrName>ppt_w</p:attrName>
                                        </p:attrNameLst>
                                      </p:cBhvr>
                                      <p:tavLst>
                                        <p:tav tm="0">
                                          <p:val>
                                            <p:fltVal val="0"/>
                                          </p:val>
                                        </p:tav>
                                        <p:tav tm="100000">
                                          <p:val>
                                            <p:strVal val="#ppt_w"/>
                                          </p:val>
                                        </p:tav>
                                      </p:tavLst>
                                    </p:anim>
                                    <p:anim calcmode="lin" valueType="num">
                                      <p:cBhvr>
                                        <p:cTn id="68" dur="500" fill="hold"/>
                                        <p:tgtEl>
                                          <p:spTgt spid="8">
                                            <p:txEl>
                                              <p:pRg st="4" end="4"/>
                                            </p:txEl>
                                          </p:spTgt>
                                        </p:tgtEl>
                                        <p:attrNameLst>
                                          <p:attrName>ppt_h</p:attrName>
                                        </p:attrNameLst>
                                      </p:cBhvr>
                                      <p:tavLst>
                                        <p:tav tm="0">
                                          <p:val>
                                            <p:fltVal val="0"/>
                                          </p:val>
                                        </p:tav>
                                        <p:tav tm="100000">
                                          <p:val>
                                            <p:strVal val="#ppt_h"/>
                                          </p:val>
                                        </p:tav>
                                      </p:tavLst>
                                    </p:anim>
                                    <p:animEffect transition="in" filter="fade">
                                      <p:cBhvr>
                                        <p:cTn id="69" dur="500"/>
                                        <p:tgtEl>
                                          <p:spTgt spid="8">
                                            <p:txEl>
                                              <p:pRg st="4" end="4"/>
                                            </p:txEl>
                                          </p:spTgt>
                                        </p:tgtEl>
                                      </p:cBhvr>
                                    </p:animEffect>
                                  </p:childTnLst>
                                </p:cTn>
                              </p:par>
                              <p:par>
                                <p:cTn id="70" presetID="53" presetClass="entr" presetSubtype="16" fill="hold" nodeType="withEffect">
                                  <p:stCondLst>
                                    <p:cond delay="0"/>
                                  </p:stCondLst>
                                  <p:childTnLst>
                                    <p:set>
                                      <p:cBhvr>
                                        <p:cTn id="71" dur="1" fill="hold">
                                          <p:stCondLst>
                                            <p:cond delay="0"/>
                                          </p:stCondLst>
                                        </p:cTn>
                                        <p:tgtEl>
                                          <p:spTgt spid="8">
                                            <p:txEl>
                                              <p:pRg st="5" end="5"/>
                                            </p:txEl>
                                          </p:spTgt>
                                        </p:tgtEl>
                                        <p:attrNameLst>
                                          <p:attrName>style.visibility</p:attrName>
                                        </p:attrNameLst>
                                      </p:cBhvr>
                                      <p:to>
                                        <p:strVal val="visible"/>
                                      </p:to>
                                    </p:set>
                                    <p:anim calcmode="lin" valueType="num">
                                      <p:cBhvr>
                                        <p:cTn id="72" dur="500" fill="hold"/>
                                        <p:tgtEl>
                                          <p:spTgt spid="8">
                                            <p:txEl>
                                              <p:pRg st="5" end="5"/>
                                            </p:txEl>
                                          </p:spTgt>
                                        </p:tgtEl>
                                        <p:attrNameLst>
                                          <p:attrName>ppt_w</p:attrName>
                                        </p:attrNameLst>
                                      </p:cBhvr>
                                      <p:tavLst>
                                        <p:tav tm="0">
                                          <p:val>
                                            <p:fltVal val="0"/>
                                          </p:val>
                                        </p:tav>
                                        <p:tav tm="100000">
                                          <p:val>
                                            <p:strVal val="#ppt_w"/>
                                          </p:val>
                                        </p:tav>
                                      </p:tavLst>
                                    </p:anim>
                                    <p:anim calcmode="lin" valueType="num">
                                      <p:cBhvr>
                                        <p:cTn id="73" dur="500" fill="hold"/>
                                        <p:tgtEl>
                                          <p:spTgt spid="8">
                                            <p:txEl>
                                              <p:pRg st="5" end="5"/>
                                            </p:txEl>
                                          </p:spTgt>
                                        </p:tgtEl>
                                        <p:attrNameLst>
                                          <p:attrName>ppt_h</p:attrName>
                                        </p:attrNameLst>
                                      </p:cBhvr>
                                      <p:tavLst>
                                        <p:tav tm="0">
                                          <p:val>
                                            <p:fltVal val="0"/>
                                          </p:val>
                                        </p:tav>
                                        <p:tav tm="100000">
                                          <p:val>
                                            <p:strVal val="#ppt_h"/>
                                          </p:val>
                                        </p:tav>
                                      </p:tavLst>
                                    </p:anim>
                                    <p:animEffect transition="in" filter="fade">
                                      <p:cBhvr>
                                        <p:cTn id="74" dur="500"/>
                                        <p:tgtEl>
                                          <p:spTgt spid="8">
                                            <p:txEl>
                                              <p:pRg st="5" end="5"/>
                                            </p:txEl>
                                          </p:spTgt>
                                        </p:tgtEl>
                                      </p:cBhvr>
                                    </p:animEffect>
                                  </p:childTnLst>
                                </p:cTn>
                              </p:par>
                              <p:par>
                                <p:cTn id="75" presetID="53" presetClass="entr" presetSubtype="16" fill="hold" nodeType="withEffect">
                                  <p:stCondLst>
                                    <p:cond delay="0"/>
                                  </p:stCondLst>
                                  <p:childTnLst>
                                    <p:set>
                                      <p:cBhvr>
                                        <p:cTn id="76" dur="1" fill="hold">
                                          <p:stCondLst>
                                            <p:cond delay="0"/>
                                          </p:stCondLst>
                                        </p:cTn>
                                        <p:tgtEl>
                                          <p:spTgt spid="8">
                                            <p:txEl>
                                              <p:pRg st="6" end="6"/>
                                            </p:txEl>
                                          </p:spTgt>
                                        </p:tgtEl>
                                        <p:attrNameLst>
                                          <p:attrName>style.visibility</p:attrName>
                                        </p:attrNameLst>
                                      </p:cBhvr>
                                      <p:to>
                                        <p:strVal val="visible"/>
                                      </p:to>
                                    </p:set>
                                    <p:anim calcmode="lin" valueType="num">
                                      <p:cBhvr>
                                        <p:cTn id="77" dur="500" fill="hold"/>
                                        <p:tgtEl>
                                          <p:spTgt spid="8">
                                            <p:txEl>
                                              <p:pRg st="6" end="6"/>
                                            </p:txEl>
                                          </p:spTgt>
                                        </p:tgtEl>
                                        <p:attrNameLst>
                                          <p:attrName>ppt_w</p:attrName>
                                        </p:attrNameLst>
                                      </p:cBhvr>
                                      <p:tavLst>
                                        <p:tav tm="0">
                                          <p:val>
                                            <p:fltVal val="0"/>
                                          </p:val>
                                        </p:tav>
                                        <p:tav tm="100000">
                                          <p:val>
                                            <p:strVal val="#ppt_w"/>
                                          </p:val>
                                        </p:tav>
                                      </p:tavLst>
                                    </p:anim>
                                    <p:anim calcmode="lin" valueType="num">
                                      <p:cBhvr>
                                        <p:cTn id="78" dur="500" fill="hold"/>
                                        <p:tgtEl>
                                          <p:spTgt spid="8">
                                            <p:txEl>
                                              <p:pRg st="6" end="6"/>
                                            </p:txEl>
                                          </p:spTgt>
                                        </p:tgtEl>
                                        <p:attrNameLst>
                                          <p:attrName>ppt_h</p:attrName>
                                        </p:attrNameLst>
                                      </p:cBhvr>
                                      <p:tavLst>
                                        <p:tav tm="0">
                                          <p:val>
                                            <p:fltVal val="0"/>
                                          </p:val>
                                        </p:tav>
                                        <p:tav tm="100000">
                                          <p:val>
                                            <p:strVal val="#ppt_h"/>
                                          </p:val>
                                        </p:tav>
                                      </p:tavLst>
                                    </p:anim>
                                    <p:animEffect transition="in" filter="fade">
                                      <p:cBhvr>
                                        <p:cTn id="79"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ocuments\CM8.jpg"/>
          <p:cNvPicPr>
            <a:picLocks noChangeAspect="1" noChangeArrowheads="1"/>
          </p:cNvPicPr>
          <p:nvPr/>
        </p:nvPicPr>
        <p:blipFill>
          <a:blip r:embed="rId3" cstate="print">
            <a:extLst>
              <a:ext uri="{28A0092B-C50C-407E-A947-70E740481C1C}"/>
            </a:extLst>
          </a:blip>
          <a:srcRect/>
          <a:stretch>
            <a:fillRect/>
          </a:stretch>
        </p:blipFill>
        <p:spPr bwMode="auto">
          <a:xfrm>
            <a:off x="5232581" y="692696"/>
            <a:ext cx="3227851" cy="5190338"/>
          </a:xfrm>
          <a:prstGeom prst="rect">
            <a:avLst/>
          </a:prstGeom>
          <a:ln w="88900" cap="sq" cmpd="thickThin">
            <a:solidFill>
              <a:schemeClr val="bg1"/>
            </a:solidFill>
            <a:prstDash val="solid"/>
            <a:miter lim="800000"/>
          </a:ln>
          <a:effectLst>
            <a:innerShdw blurRad="76200">
              <a:srgbClr val="000000"/>
            </a:innerShdw>
          </a:effectLst>
          <a:extLst>
            <a:ext uri="{909E8E84-426E-40DD-AFC4-6F175D3DCCD1}"/>
          </a:extLst>
        </p:spPr>
      </p:pic>
      <p:sp>
        <p:nvSpPr>
          <p:cNvPr id="3" name="TextBox 2"/>
          <p:cNvSpPr txBox="1"/>
          <p:nvPr/>
        </p:nvSpPr>
        <p:spPr>
          <a:xfrm>
            <a:off x="598442" y="836712"/>
            <a:ext cx="4392488" cy="4093428"/>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fontAlgn="auto">
              <a:spcBef>
                <a:spcPts val="0"/>
              </a:spcBef>
              <a:spcAft>
                <a:spcPts val="0"/>
              </a:spcAft>
              <a:defRPr/>
            </a:pPr>
            <a:endPar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a:p>
            <a:pPr fontAlgn="auto">
              <a:spcBef>
                <a:spcPts val="0"/>
              </a:spcBef>
              <a:spcAft>
                <a:spcPts val="0"/>
              </a:spcAft>
              <a:defRPr/>
            </a:pPr>
            <a:endPar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a:p>
            <a:pPr fontAlgn="auto">
              <a:spcBef>
                <a:spcPts val="0"/>
              </a:spcBef>
              <a:spcAft>
                <a:spcPts val="0"/>
              </a:spcAft>
              <a:defRPr/>
            </a:pPr>
            <a:endPar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a:p>
            <a:pPr fontAlgn="auto">
              <a:spcBef>
                <a:spcPts val="0"/>
              </a:spcBef>
              <a:spcAft>
                <a:spcPts val="0"/>
              </a:spcAft>
              <a:defRPr/>
            </a:pPr>
            <a:endParaRPr lang="az-Latn-AZ"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a:p>
            <a:pPr fontAlgn="auto">
              <a:spcBef>
                <a:spcPts val="0"/>
              </a:spcBef>
              <a:spcAft>
                <a:spcPts val="0"/>
              </a:spcAft>
              <a:defRPr/>
            </a:pPr>
            <a:r>
              <a:rPr lang="az-Latn-AZ" sz="2000" b="1" i="1" dirty="0">
                <a:ln>
                  <a:solidFill>
                    <a:srgbClr val="002060"/>
                  </a:solidFill>
                </a:ln>
                <a:solidFill>
                  <a:schemeClr val="accent5">
                    <a:lumMod val="50000"/>
                  </a:schemeClr>
                </a:solidFill>
                <a:latin typeface="Times New Roman" pitchFamily="18" charset="0"/>
                <a:cs typeface="Times New Roman" pitchFamily="18" charset="0"/>
              </a:rPr>
              <a:t>Məmmədquluzadə C. Seçilmiş əsərləri. – Bakı : Çinar-Çap, 2003. – 472 s.</a:t>
            </a:r>
          </a:p>
          <a:p>
            <a:pPr fontAlgn="auto">
              <a:spcBef>
                <a:spcPts val="0"/>
              </a:spcBef>
              <a:spcAft>
                <a:spcPts val="0"/>
              </a:spcAft>
              <a:defRPr/>
            </a:pPr>
            <a:endParaRPr lang="az-Latn-AZ" sz="2000" b="1" i="1" dirty="0">
              <a:ln>
                <a:solidFill>
                  <a:srgbClr val="002060"/>
                </a:solidFill>
              </a:ln>
              <a:solidFill>
                <a:schemeClr val="accent5">
                  <a:lumMod val="50000"/>
                </a:schemeClr>
              </a:solidFill>
              <a:latin typeface="Times New Roman" pitchFamily="18" charset="0"/>
              <a:cs typeface="Times New Roman" pitchFamily="18" charset="0"/>
            </a:endParaRPr>
          </a:p>
          <a:p>
            <a:pPr fontAlgn="auto">
              <a:spcBef>
                <a:spcPts val="0"/>
              </a:spcBef>
              <a:spcAft>
                <a:spcPts val="0"/>
              </a:spcAft>
              <a:defRPr/>
            </a:pPr>
            <a:r>
              <a:rPr lang="az-Latn-AZ" sz="2000" b="1" i="1" dirty="0">
                <a:ln>
                  <a:solidFill>
                    <a:srgbClr val="002060"/>
                  </a:solidFill>
                </a:ln>
                <a:solidFill>
                  <a:schemeClr val="accent5">
                    <a:lumMod val="50000"/>
                  </a:schemeClr>
                </a:solidFill>
                <a:latin typeface="Times New Roman" pitchFamily="18" charset="0"/>
                <a:cs typeface="Times New Roman" pitchFamily="18" charset="0"/>
              </a:rPr>
              <a:t>Kitaba görkəmli Azərbaycan yazıçısı, «Molla Nəsrəddin» ədəbi məktəbinin yaradıcısı Cəlil Məmmədquluzadənin (1869-1932) nəsr əsərləri, dramları və publisistikasından nümunələr daxil edilmişdir.</a:t>
            </a:r>
            <a:endParaRPr lang="ru-RU" sz="2000" b="1" i="1" dirty="0">
              <a:ln>
                <a:solidFill>
                  <a:srgbClr val="002060"/>
                </a:solidFill>
              </a:ln>
              <a:solidFill>
                <a:schemeClr val="accent5">
                  <a:lumMod val="50000"/>
                </a:schemeClr>
              </a:solidFill>
              <a:latin typeface="Times New Roman" pitchFamily="18" charset="0"/>
              <a:cs typeface="Times New Roman" pitchFamily="18" charset="0"/>
            </a:endParaRPr>
          </a:p>
        </p:txBody>
      </p:sp>
    </p:spTree>
    <p:custDataLst>
      <p:tags r:id="rId1"/>
    </p:custDataLst>
  </p:cSld>
  <p:clrMapOvr>
    <a:masterClrMapping/>
  </p:clrMapOvr>
  <p:transition spd="slow" advTm="15814">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circle(in)">
                                      <p:cBhvr>
                                        <p:cTn id="7" dur="2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 calcmode="lin" valueType="num">
                                      <p:cBhvr>
                                        <p:cTn id="1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4" dur="500"/>
                                        <p:tgtEl>
                                          <p:spTgt spid="3">
                                            <p:txEl>
                                              <p:pRg st="4" end="4"/>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 calcmode="lin" valueType="num">
                                      <p:cBhvr>
                                        <p:cTn id="17"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1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er\Documents\CM7.jpg"/>
          <p:cNvPicPr>
            <a:picLocks noChangeAspect="1" noChangeArrowheads="1"/>
          </p:cNvPicPr>
          <p:nvPr/>
        </p:nvPicPr>
        <p:blipFill>
          <a:blip r:embed="rId3" cstate="print">
            <a:extLst>
              <a:ext uri="{28A0092B-C50C-407E-A947-70E740481C1C}"/>
            </a:extLst>
          </a:blip>
          <a:srcRect/>
          <a:stretch>
            <a:fillRect/>
          </a:stretch>
        </p:blipFill>
        <p:spPr bwMode="auto">
          <a:xfrm>
            <a:off x="6084168" y="2348880"/>
            <a:ext cx="2880320" cy="4277196"/>
          </a:xfrm>
          <a:prstGeom prst="snip2DiagRect">
            <a:avLst/>
          </a:prstGeom>
          <a:solidFill>
            <a:srgbClr val="FFFFFF">
              <a:shade val="85000"/>
            </a:srgbClr>
          </a:solidFill>
          <a:ln w="88900"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3075" name="Picture 3"/>
          <p:cNvPicPr>
            <a:picLocks noChangeAspect="1" noChangeArrowheads="1"/>
          </p:cNvPicPr>
          <p:nvPr/>
        </p:nvPicPr>
        <p:blipFill>
          <a:blip r:embed="rId4">
            <a:extLst>
              <a:ext uri="{28A0092B-C50C-407E-A947-70E740481C1C}"/>
            </a:extLst>
          </a:blip>
          <a:srcRect/>
          <a:stretch>
            <a:fillRect/>
          </a:stretch>
        </p:blipFill>
        <p:spPr bwMode="auto">
          <a:xfrm>
            <a:off x="213538" y="332656"/>
            <a:ext cx="2594925" cy="3744416"/>
          </a:xfrm>
          <a:prstGeom prst="round2DiagRect">
            <a:avLst>
              <a:gd name="adj1" fmla="val 16667"/>
              <a:gd name="adj2" fmla="val 0"/>
            </a:avLst>
          </a:prstGeom>
          <a:ln w="88900" cap="sq">
            <a:solidFill>
              <a:schemeClr val="accent4">
                <a:lumMod val="60000"/>
                <a:lumOff val="40000"/>
              </a:schemeClr>
            </a:solidFill>
            <a:miter lim="800000"/>
          </a:ln>
          <a:effectLst>
            <a:outerShdw blurRad="254000" algn="tl" rotWithShape="0">
              <a:srgbClr val="000000">
                <a:alpha val="43000"/>
              </a:srgbClr>
            </a:outerShdw>
          </a:effectLst>
          <a:extLst>
            <a:ext uri="{909E8E84-426E-40DD-AFC4-6F175D3DCCD1}"/>
          </a:extLst>
        </p:spPr>
      </p:pic>
      <p:sp>
        <p:nvSpPr>
          <p:cNvPr id="2" name="TextBox 1"/>
          <p:cNvSpPr txBox="1"/>
          <p:nvPr/>
        </p:nvSpPr>
        <p:spPr>
          <a:xfrm>
            <a:off x="2951163" y="239713"/>
            <a:ext cx="4968875" cy="708025"/>
          </a:xfrm>
          <a:prstGeom prst="rect">
            <a:avLst/>
          </a:prstGeom>
          <a:noFill/>
        </p:spPr>
        <p:txBody>
          <a:bodyPr>
            <a:spAutoFit/>
          </a:bodyPr>
          <a:lstStyle/>
          <a:p>
            <a:pPr fontAlgn="auto">
              <a:spcBef>
                <a:spcPts val="0"/>
              </a:spcBef>
              <a:spcAft>
                <a:spcPts val="0"/>
              </a:spcAft>
              <a:defRPr/>
            </a:pPr>
            <a:r>
              <a:rPr lang="az-Latn-AZ" sz="2000" b="1" i="1" dirty="0">
                <a:solidFill>
                  <a:schemeClr val="accent5">
                    <a:lumMod val="50000"/>
                  </a:schemeClr>
                </a:solidFill>
                <a:latin typeface="Times New Roman" pitchFamily="18" charset="0"/>
                <a:cs typeface="Times New Roman" pitchFamily="18" charset="0"/>
              </a:rPr>
              <a:t>Danabaş kəndinin əhvalatları. – Bakı : Altun kitab, 2005. – 128 s.</a:t>
            </a:r>
            <a:endParaRPr lang="ru-RU" sz="2000" b="1" i="1" dirty="0">
              <a:solidFill>
                <a:schemeClr val="accent5">
                  <a:lumMod val="50000"/>
                </a:schemeClr>
              </a:solidFill>
              <a:latin typeface="Times New Roman" pitchFamily="18" charset="0"/>
              <a:cs typeface="Times New Roman" pitchFamily="18" charset="0"/>
            </a:endParaRPr>
          </a:p>
        </p:txBody>
      </p:sp>
      <p:sp>
        <p:nvSpPr>
          <p:cNvPr id="3" name="TextBox 2"/>
          <p:cNvSpPr txBox="1"/>
          <p:nvPr/>
        </p:nvSpPr>
        <p:spPr>
          <a:xfrm>
            <a:off x="827088" y="4487863"/>
            <a:ext cx="4500562" cy="1938337"/>
          </a:xfrm>
          <a:prstGeom prst="rect">
            <a:avLst/>
          </a:prstGeom>
          <a:noFill/>
        </p:spPr>
        <p:txBody>
          <a:bodyPr>
            <a:spAutoFit/>
          </a:bodyPr>
          <a:lstStyle/>
          <a:p>
            <a:pPr fontAlgn="auto">
              <a:spcBef>
                <a:spcPts val="0"/>
              </a:spcBef>
              <a:spcAft>
                <a:spcPts val="0"/>
              </a:spcAft>
              <a:defRPr/>
            </a:pPr>
            <a:r>
              <a:rPr lang="az-Latn-AZ" sz="2000" b="1" i="1" dirty="0">
                <a:solidFill>
                  <a:schemeClr val="accent5">
                    <a:lumMod val="50000"/>
                  </a:schemeClr>
                </a:solidFill>
                <a:latin typeface="Times New Roman" pitchFamily="18" charset="0"/>
                <a:cs typeface="Times New Roman" pitchFamily="18" charset="0"/>
              </a:rPr>
              <a:t>Danabaş kəndinin əhvalatları. – Bakı : Turan, 2001. – 104 s.</a:t>
            </a:r>
            <a:endParaRPr lang="en-US" sz="2000" b="1" i="1" dirty="0">
              <a:solidFill>
                <a:schemeClr val="accent5">
                  <a:lumMod val="50000"/>
                </a:schemeClr>
              </a:solidFill>
              <a:latin typeface="Times New Roman" pitchFamily="18" charset="0"/>
              <a:cs typeface="Times New Roman" pitchFamily="18" charset="0"/>
            </a:endParaRPr>
          </a:p>
          <a:p>
            <a:pPr fontAlgn="auto">
              <a:spcBef>
                <a:spcPts val="0"/>
              </a:spcBef>
              <a:spcAft>
                <a:spcPts val="0"/>
              </a:spcAft>
              <a:defRPr/>
            </a:pPr>
            <a:r>
              <a:rPr lang="en-US" sz="2000" b="1" i="1" dirty="0">
                <a:solidFill>
                  <a:schemeClr val="accent5">
                    <a:lumMod val="50000"/>
                  </a:schemeClr>
                </a:solidFill>
                <a:latin typeface="Times New Roman" pitchFamily="18" charset="0"/>
                <a:cs typeface="Times New Roman" pitchFamily="18" charset="0"/>
              </a:rPr>
              <a:t>Bu </a:t>
            </a:r>
            <a:r>
              <a:rPr lang="az-Latn-AZ" sz="2000" b="1" i="1" dirty="0">
                <a:solidFill>
                  <a:schemeClr val="accent5">
                    <a:lumMod val="50000"/>
                  </a:schemeClr>
                </a:solidFill>
                <a:latin typeface="Times New Roman" pitchFamily="18" charset="0"/>
                <a:cs typeface="Times New Roman" pitchFamily="18" charset="0"/>
              </a:rPr>
              <a:t>ə</a:t>
            </a:r>
            <a:r>
              <a:rPr lang="en-US" sz="2000" b="1" i="1" dirty="0" err="1">
                <a:solidFill>
                  <a:schemeClr val="accent5">
                    <a:lumMod val="50000"/>
                  </a:schemeClr>
                </a:solidFill>
                <a:latin typeface="Times New Roman" pitchFamily="18" charset="0"/>
                <a:cs typeface="Times New Roman" pitchFamily="18" charset="0"/>
              </a:rPr>
              <a:t>hvalatlar</a:t>
            </a:r>
            <a:r>
              <a:rPr lang="en-US" sz="2000" b="1" i="1" dirty="0">
                <a:solidFill>
                  <a:schemeClr val="accent5">
                    <a:lumMod val="50000"/>
                  </a:schemeClr>
                </a:solidFill>
                <a:latin typeface="Times New Roman" pitchFamily="18" charset="0"/>
                <a:cs typeface="Times New Roman" pitchFamily="18" charset="0"/>
              </a:rPr>
              <a:t> </a:t>
            </a:r>
            <a:r>
              <a:rPr lang="az-Latn-AZ" sz="2000" b="1" i="1" dirty="0">
                <a:solidFill>
                  <a:schemeClr val="accent5">
                    <a:lumMod val="50000"/>
                  </a:schemeClr>
                </a:solidFill>
                <a:latin typeface="Times New Roman" pitchFamily="18" charset="0"/>
                <a:cs typeface="Times New Roman" pitchFamily="18" charset="0"/>
              </a:rPr>
              <a:t>şirin dillə yazılsa da</a:t>
            </a:r>
            <a:r>
              <a:rPr lang="az-Latn-AZ" sz="2000" b="1" i="1" dirty="0">
                <a:solidFill>
                  <a:schemeClr val="accent5">
                    <a:lumMod val="50000"/>
                  </a:schemeClr>
                </a:solidFill>
                <a:latin typeface="Times New Roman" pitchFamily="18" charset="0"/>
                <a:cs typeface="Times New Roman" pitchFamily="18" charset="0"/>
              </a:rPr>
              <a:t>,</a:t>
            </a:r>
            <a:r>
              <a:rPr lang="az-Latn-AZ" sz="2000" b="1" i="1" dirty="0">
                <a:solidFill>
                  <a:schemeClr val="accent5">
                    <a:lumMod val="50000"/>
                  </a:schemeClr>
                </a:solidFill>
                <a:latin typeface="Times New Roman" pitchFamily="18" charset="0"/>
                <a:cs typeface="Times New Roman" pitchFamily="18" charset="0"/>
              </a:rPr>
              <a:t> XIX əsr Azərbaycanında xalqın məişətində baş verən faciəli olaylardan bəhs edir. Ona görə də bu əsər dəfələrlə nəşr edilir.</a:t>
            </a:r>
            <a:endParaRPr lang="ru-RU" sz="2000" b="1" i="1" dirty="0">
              <a:solidFill>
                <a:schemeClr val="accent5">
                  <a:lumMod val="50000"/>
                </a:schemeClr>
              </a:solidFill>
              <a:latin typeface="Times New Roman" pitchFamily="18" charset="0"/>
              <a:cs typeface="Times New Roman" pitchFamily="18" charset="0"/>
            </a:endParaRPr>
          </a:p>
        </p:txBody>
      </p:sp>
    </p:spTree>
    <p:custDataLst>
      <p:tags r:id="rId1"/>
    </p:custDataLst>
  </p:cSld>
  <p:clrMapOvr>
    <a:masterClrMapping/>
  </p:clrMapOvr>
  <p:transition spd="slow" advTm="20982">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2000"/>
                                        <p:tgtEl>
                                          <p:spTgt spid="3075"/>
                                        </p:tgtEl>
                                      </p:cBhvr>
                                    </p:animEffect>
                                    <p:anim calcmode="lin" valueType="num">
                                      <p:cBhvr>
                                        <p:cTn id="8" dur="2000" fill="hold"/>
                                        <p:tgtEl>
                                          <p:spTgt spid="3075"/>
                                        </p:tgtEl>
                                        <p:attrNameLst>
                                          <p:attrName>ppt_w</p:attrName>
                                        </p:attrNameLst>
                                      </p:cBhvr>
                                      <p:tavLst>
                                        <p:tav tm="0" fmla="#ppt_w*sin(2.5*pi*$)">
                                          <p:val>
                                            <p:fltVal val="0"/>
                                          </p:val>
                                        </p:tav>
                                        <p:tav tm="100000">
                                          <p:val>
                                            <p:fltVal val="1"/>
                                          </p:val>
                                        </p:tav>
                                      </p:tavLst>
                                    </p:anim>
                                    <p:anim calcmode="lin" valueType="num">
                                      <p:cBhvr>
                                        <p:cTn id="9" dur="2000" fill="hold"/>
                                        <p:tgtEl>
                                          <p:spTgt spid="307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down)">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anim calcmode="lin" valueType="num">
                                      <p:cBhvr>
                                        <p:cTn id="19" dur="500" fill="hold"/>
                                        <p:tgtEl>
                                          <p:spTgt spid="3074"/>
                                        </p:tgtEl>
                                        <p:attrNameLst>
                                          <p:attrName>ppt_w</p:attrName>
                                        </p:attrNameLst>
                                      </p:cBhvr>
                                      <p:tavLst>
                                        <p:tav tm="0">
                                          <p:val>
                                            <p:fltVal val="0"/>
                                          </p:val>
                                        </p:tav>
                                        <p:tav tm="100000">
                                          <p:val>
                                            <p:strVal val="#ppt_w"/>
                                          </p:val>
                                        </p:tav>
                                      </p:tavLst>
                                    </p:anim>
                                    <p:anim calcmode="lin" valueType="num">
                                      <p:cBhvr>
                                        <p:cTn id="20" dur="500" fill="hold"/>
                                        <p:tgtEl>
                                          <p:spTgt spid="3074"/>
                                        </p:tgtEl>
                                        <p:attrNameLst>
                                          <p:attrName>ppt_h</p:attrName>
                                        </p:attrNameLst>
                                      </p:cBhvr>
                                      <p:tavLst>
                                        <p:tav tm="0">
                                          <p:val>
                                            <p:fltVal val="0"/>
                                          </p:val>
                                        </p:tav>
                                        <p:tav tm="100000">
                                          <p:val>
                                            <p:strVal val="#ppt_h"/>
                                          </p:val>
                                        </p:tav>
                                      </p:tavLst>
                                    </p:anim>
                                    <p:animEffect transition="in" filter="fade">
                                      <p:cBhvr>
                                        <p:cTn id="21" dur="500"/>
                                        <p:tgtEl>
                                          <p:spTgt spid="3074"/>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wipe(down)">
                                      <p:cBhvr>
                                        <p:cTn id="26" dur="500"/>
                                        <p:tgtEl>
                                          <p:spTgt spid="3">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wipe(down)">
                                      <p:cBhvr>
                                        <p:cTn id="3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extLst>
          </a:blip>
          <a:stretch>
            <a:fillRect/>
          </a:stretch>
        </p:blipFill>
        <p:spPr>
          <a:xfrm>
            <a:off x="755576" y="548680"/>
            <a:ext cx="3312368" cy="5688632"/>
          </a:xfrm>
          <a:prstGeom prst="rect">
            <a:avLst/>
          </a:prstGeom>
          <a:ln w="228600" cap="sq" cmpd="thickThin">
            <a:solidFill>
              <a:schemeClr val="accent6">
                <a:lumMod val="75000"/>
              </a:schemeClr>
            </a:solidFill>
            <a:prstDash val="solid"/>
            <a:miter lim="800000"/>
          </a:ln>
          <a:effectLst>
            <a:innerShdw blurRad="76200">
              <a:srgbClr val="000000"/>
            </a:innerShdw>
          </a:effectLst>
        </p:spPr>
      </p:pic>
      <p:sp>
        <p:nvSpPr>
          <p:cNvPr id="3" name="TextBox 2"/>
          <p:cNvSpPr txBox="1">
            <a:spLocks noChangeArrowheads="1"/>
          </p:cNvSpPr>
          <p:nvPr/>
        </p:nvSpPr>
        <p:spPr bwMode="auto">
          <a:xfrm>
            <a:off x="4572000" y="1663700"/>
            <a:ext cx="4176713" cy="2554288"/>
          </a:xfrm>
          <a:prstGeom prst="rect">
            <a:avLst/>
          </a:prstGeom>
          <a:noFill/>
          <a:ln w="9525">
            <a:noFill/>
            <a:miter lim="800000"/>
            <a:headEnd/>
            <a:tailEnd/>
          </a:ln>
        </p:spPr>
        <p:txBody>
          <a:bodyPr>
            <a:spAutoFit/>
          </a:bodyPr>
          <a:lstStyle/>
          <a:p>
            <a:r>
              <a:rPr lang="az-Latn-AZ" sz="2000" b="1" i="1">
                <a:latin typeface="Times New Roman" pitchFamily="18" charset="0"/>
                <a:cs typeface="Times New Roman" pitchFamily="18" charset="0"/>
              </a:rPr>
              <a:t>Seçmə hekayələr. – Bakı : Altun kitab, 2015. – 224 s.</a:t>
            </a:r>
          </a:p>
          <a:p>
            <a:r>
              <a:rPr lang="az-Latn-AZ" sz="2000" b="1" i="1">
                <a:latin typeface="Times New Roman" pitchFamily="18" charset="0"/>
                <a:cs typeface="Times New Roman" pitchFamily="18" charset="0"/>
              </a:rPr>
              <a:t>Kitabda görkəmli yazıçımızın ən məşhur hekayələri yeni təqdimatda oxucuların ixtiyarına verilir. Bu hekayələrdə XX əsrin əvvəllərindəki Azərbaycan cəmiyyətinin sosial-məişət problemləri əks olunur.</a:t>
            </a:r>
            <a:endParaRPr lang="ru-RU" sz="2000" b="1" i="1">
              <a:latin typeface="Times New Roman" pitchFamily="18" charset="0"/>
              <a:cs typeface="Times New Roman" pitchFamily="18" charset="0"/>
            </a:endParaRPr>
          </a:p>
        </p:txBody>
      </p:sp>
    </p:spTree>
    <p:custDataLst>
      <p:tags r:id="rId1"/>
    </p:custDataLst>
  </p:cSld>
  <p:clrMapOvr>
    <a:masterClrMapping/>
  </p:clrMapOvr>
  <p:transition spd="slow" advTm="16655">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extLst>
          </a:blip>
          <a:stretch>
            <a:fillRect/>
          </a:stretch>
        </p:blipFill>
        <p:spPr>
          <a:xfrm>
            <a:off x="5292080" y="836712"/>
            <a:ext cx="3402992" cy="5184576"/>
          </a:xfrm>
          <a:prstGeom prst="rect">
            <a:avLst/>
          </a:prstGeom>
          <a:ln w="228600" cap="sq" cmpd="thickThin">
            <a:solidFill>
              <a:schemeClr val="accent6">
                <a:lumMod val="75000"/>
              </a:schemeClr>
            </a:solidFill>
            <a:prstDash val="solid"/>
            <a:miter lim="800000"/>
          </a:ln>
          <a:effectLst>
            <a:innerShdw blurRad="76200">
              <a:srgbClr val="000000"/>
            </a:innerShdw>
          </a:effectLst>
        </p:spPr>
      </p:pic>
      <p:sp>
        <p:nvSpPr>
          <p:cNvPr id="3" name="TextBox 2"/>
          <p:cNvSpPr txBox="1">
            <a:spLocks noChangeArrowheads="1"/>
          </p:cNvSpPr>
          <p:nvPr/>
        </p:nvSpPr>
        <p:spPr bwMode="auto">
          <a:xfrm>
            <a:off x="395288" y="1223963"/>
            <a:ext cx="4032250" cy="4524375"/>
          </a:xfrm>
          <a:prstGeom prst="rect">
            <a:avLst/>
          </a:prstGeom>
          <a:noFill/>
          <a:ln w="9525">
            <a:noFill/>
            <a:miter lim="800000"/>
            <a:headEnd/>
            <a:tailEnd/>
          </a:ln>
        </p:spPr>
        <p:txBody>
          <a:bodyPr>
            <a:spAutoFit/>
          </a:bodyPr>
          <a:lstStyle/>
          <a:p>
            <a:r>
              <a:rPr lang="az-Latn-AZ" sz="1600" b="1" i="1">
                <a:latin typeface="Times New Roman" pitchFamily="18" charset="0"/>
                <a:cs typeface="Times New Roman" pitchFamily="18" charset="0"/>
              </a:rPr>
              <a:t>Hekayələr. – Bakı : Qanun, 2017 ; Əli və Nino, 2017. – 232 s.</a:t>
            </a:r>
          </a:p>
          <a:p>
            <a:r>
              <a:rPr lang="az-Latn-AZ" sz="1600" b="1" i="1">
                <a:latin typeface="Times New Roman" pitchFamily="18" charset="0"/>
                <a:cs typeface="Times New Roman" pitchFamily="18" charset="0"/>
              </a:rPr>
              <a:t>Bütün şüurlu həyatı ilə Azərbaycan xalqına, onun azad və xoşbəxt gələcəyinə xidmət edən, öz maarifçilik ideyaları ilə nadanlığa, səfalətə, savadsızlığa qarşı qələmilə mübarizə aparan Cəlil Məmmədquluzadənin «Hekayələr» kitabına onun, əsasən, uşaq və yeniyetmələr üçün qələmə aldığı hekayələri toplanıb. </a:t>
            </a:r>
          </a:p>
          <a:p>
            <a:r>
              <a:rPr lang="az-Latn-AZ" sz="1600" b="1" i="1">
                <a:latin typeface="Times New Roman" pitchFamily="18" charset="0"/>
                <a:cs typeface="Times New Roman" pitchFamily="18" charset="0"/>
              </a:rPr>
              <a:t>Şübhəsiz ki, yüz ildən çox bir dövrdə rəngarəngliyini, bədii yükünü, ideya hədəfini itirməyən hekayələr yenə də oxucuların böyük marağına səbəb olacaq. Kitabda böyük Mirzə Cəlilin «Danabaş kəndinin əhvalatları», «Qurbanəli bəy», «Molla Fərzəli», «Nigarançılıq» və s. hekayələri yer alıb.</a:t>
            </a:r>
            <a:endParaRPr lang="ru-RU" sz="1600" b="1" i="1">
              <a:latin typeface="Times New Roman" pitchFamily="18" charset="0"/>
              <a:cs typeface="Times New Roman" pitchFamily="18" charset="0"/>
            </a:endParaRPr>
          </a:p>
        </p:txBody>
      </p:sp>
    </p:spTree>
    <p:custDataLst>
      <p:tags r:id="rId1"/>
    </p:custDataLst>
  </p:cSld>
  <p:clrMapOvr>
    <a:masterClrMapping/>
  </p:clrMapOvr>
  <p:transition spd="slow" advTm="3895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arn(inVertical)">
                                      <p:cBhvr>
                                        <p:cTn id="15" dur="500"/>
                                        <p:tgtEl>
                                          <p:spTgt spid="3">
                                            <p:txEl>
                                              <p:pRg st="1" end="1"/>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arn(inVertical)">
                                      <p:cBhvr>
                                        <p:cTn id="18"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extLst>
          </a:blip>
          <a:stretch>
            <a:fillRect/>
          </a:stretch>
        </p:blipFill>
        <p:spPr>
          <a:xfrm>
            <a:off x="899592" y="476672"/>
            <a:ext cx="3227695" cy="5229200"/>
          </a:xfrm>
          <a:prstGeom prst="rect">
            <a:avLst/>
          </a:prstGeom>
          <a:ln w="88900" cap="sq" cmpd="thickThin">
            <a:solidFill>
              <a:schemeClr val="accent1"/>
            </a:solidFill>
            <a:prstDash val="solid"/>
            <a:miter lim="800000"/>
          </a:ln>
          <a:effectLst>
            <a:innerShdw blurRad="76200">
              <a:srgbClr val="000000"/>
            </a:innerShdw>
          </a:effectLst>
        </p:spPr>
      </p:pic>
      <p:sp>
        <p:nvSpPr>
          <p:cNvPr id="3" name="TextBox 2"/>
          <p:cNvSpPr txBox="1">
            <a:spLocks noChangeArrowheads="1"/>
          </p:cNvSpPr>
          <p:nvPr/>
        </p:nvSpPr>
        <p:spPr bwMode="auto">
          <a:xfrm>
            <a:off x="4643438" y="2708275"/>
            <a:ext cx="3889375" cy="2308225"/>
          </a:xfrm>
          <a:prstGeom prst="rect">
            <a:avLst/>
          </a:prstGeom>
          <a:noFill/>
          <a:ln w="9525">
            <a:noFill/>
            <a:miter lim="800000"/>
            <a:headEnd/>
            <a:tailEnd/>
          </a:ln>
        </p:spPr>
        <p:txBody>
          <a:bodyPr>
            <a:spAutoFit/>
          </a:bodyPr>
          <a:lstStyle/>
          <a:p>
            <a:r>
              <a:rPr lang="az-Latn-AZ" b="1" i="1">
                <a:latin typeface="Times New Roman" pitchFamily="18" charset="0"/>
                <a:cs typeface="Times New Roman" pitchFamily="18" charset="0"/>
              </a:rPr>
              <a:t>Xatiratım : «XAN» Xatirə Ədəbiyyatı silsiləsindən V kitab. – Bakı : Xan, 2014. – 148 s.</a:t>
            </a:r>
          </a:p>
          <a:p>
            <a:r>
              <a:rPr lang="az-Latn-AZ" b="1" i="1">
                <a:latin typeface="Times New Roman" pitchFamily="18" charset="0"/>
                <a:cs typeface="Times New Roman" pitchFamily="18" charset="0"/>
              </a:rPr>
              <a:t>«Xatiratım»a bir də qayıtmaq yeni tarixi mərhələdə Cəlil Məmmədquluzadə kimi müqəddəs söz sahibinin zəngin yaradıcılığına və ideallarına yenidən dönüş deməkdir.</a:t>
            </a:r>
            <a:endParaRPr lang="ru-RU" b="1" i="1">
              <a:latin typeface="Times New Roman" pitchFamily="18" charset="0"/>
              <a:cs typeface="Times New Roman" pitchFamily="18" charset="0"/>
            </a:endParaRPr>
          </a:p>
        </p:txBody>
      </p:sp>
    </p:spTree>
    <p:custDataLst>
      <p:tags r:id="rId1"/>
    </p:custDataLst>
  </p:cSld>
  <p:clrMapOvr>
    <a:masterClrMapping/>
  </p:clrMapOvr>
  <p:transition spd="slow" advTm="1670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9"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1720" y="2060848"/>
            <a:ext cx="5760640" cy="1584176"/>
          </a:xfrm>
          <a:prstGeom prst="rect">
            <a:avLst/>
          </a:prstGeom>
          <a:noFill/>
        </p:spPr>
        <p:txBody>
          <a:bodyPr>
            <a:prstTxWarp prst="textChevron">
              <a:avLst/>
            </a:prstTxWarp>
            <a:spAutoFit/>
          </a:bodyPr>
          <a:lstStyle/>
          <a:p>
            <a:pPr algn="ctr" fontAlgn="auto">
              <a:spcBef>
                <a:spcPts val="0"/>
              </a:spcBef>
              <a:spcAft>
                <a:spcPts val="0"/>
              </a:spcAft>
              <a:defRPr/>
            </a:pPr>
            <a:r>
              <a:rPr lang="az-Latn-AZ" b="1" i="1" dirty="0">
                <a:solidFill>
                  <a:schemeClr val="accent4">
                    <a:lumMod val="75000"/>
                  </a:schemeClr>
                </a:solidFill>
                <a:latin typeface="Times New Roman" panose="02020603050405020304" pitchFamily="18" charset="0"/>
                <a:cs typeface="Times New Roman" panose="02020603050405020304" pitchFamily="18" charset="0"/>
              </a:rPr>
              <a:t>KİTABLARDA</a:t>
            </a:r>
            <a:endParaRPr lang="ru-RU" b="1" i="1" dirty="0">
              <a:solidFill>
                <a:schemeClr val="accent4">
                  <a:lumMod val="75000"/>
                </a:schemeClr>
              </a:solidFill>
              <a:latin typeface="Times New Roman" panose="02020603050405020304" pitchFamily="18" charset="0"/>
              <a:cs typeface="Times New Roman" panose="02020603050405020304" pitchFamily="18" charset="0"/>
            </a:endParaRPr>
          </a:p>
        </p:txBody>
      </p:sp>
    </p:spTree>
    <p:custDataLst>
      <p:tags r:id="rId1"/>
    </p:custDataLst>
  </p:cSld>
  <p:clrMapOvr>
    <a:masterClrMapping/>
  </p:clrMapOvr>
  <p:transition spd="slow" advTm="4066">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ocuments\CM24.jpg"/>
          <p:cNvPicPr>
            <a:picLocks noChangeAspect="1" noChangeArrowheads="1"/>
          </p:cNvPicPr>
          <p:nvPr/>
        </p:nvPicPr>
        <p:blipFill>
          <a:blip r:embed="rId3" cstate="print">
            <a:extLst>
              <a:ext uri="{28A0092B-C50C-407E-A947-70E740481C1C}"/>
            </a:extLst>
          </a:blip>
          <a:srcRect/>
          <a:stretch>
            <a:fillRect/>
          </a:stretch>
        </p:blipFill>
        <p:spPr bwMode="auto">
          <a:xfrm>
            <a:off x="467544" y="688535"/>
            <a:ext cx="2304256" cy="317251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extLst>
        </p:spPr>
      </p:pic>
      <p:sp>
        <p:nvSpPr>
          <p:cNvPr id="2" name="TextBox 1"/>
          <p:cNvSpPr txBox="1">
            <a:spLocks noChangeArrowheads="1"/>
          </p:cNvSpPr>
          <p:nvPr/>
        </p:nvSpPr>
        <p:spPr bwMode="auto">
          <a:xfrm>
            <a:off x="3779838" y="1125538"/>
            <a:ext cx="4895850" cy="922337"/>
          </a:xfrm>
          <a:prstGeom prst="rect">
            <a:avLst/>
          </a:prstGeom>
          <a:noFill/>
          <a:ln w="9525">
            <a:noFill/>
            <a:miter lim="800000"/>
            <a:headEnd/>
            <a:tailEnd/>
          </a:ln>
        </p:spPr>
        <p:txBody>
          <a:bodyPr>
            <a:spAutoFit/>
          </a:bodyPr>
          <a:lstStyle/>
          <a:p>
            <a:r>
              <a:rPr lang="az-Latn-AZ" b="1" i="1">
                <a:latin typeface="Times New Roman" pitchFamily="18" charset="0"/>
                <a:cs typeface="Times New Roman" pitchFamily="18" charset="0"/>
              </a:rPr>
              <a:t>Danabaş kəndinin əhvalatları // Azərbaycan nəsri antologiyası. 5 cilddə. – Bakı : Şərq-Qərb, 2006. – C. 1. - S. 98-180.</a:t>
            </a:r>
          </a:p>
        </p:txBody>
      </p:sp>
      <p:pic>
        <p:nvPicPr>
          <p:cNvPr id="3" name="Рисунок 2"/>
          <p:cNvPicPr>
            <a:picLocks noChangeAspect="1"/>
          </p:cNvPicPr>
          <p:nvPr/>
        </p:nvPicPr>
        <p:blipFill>
          <a:blip r:embed="rId4" cstate="print">
            <a:extLst>
              <a:ext uri="{28A0092B-C50C-407E-A947-70E740481C1C}"/>
            </a:extLst>
          </a:blip>
          <a:stretch>
            <a:fillRect/>
          </a:stretch>
        </p:blipFill>
        <p:spPr>
          <a:xfrm>
            <a:off x="2087356" y="2804205"/>
            <a:ext cx="2332294" cy="324026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TextBox 4"/>
          <p:cNvSpPr txBox="1">
            <a:spLocks noChangeArrowheads="1"/>
          </p:cNvSpPr>
          <p:nvPr/>
        </p:nvSpPr>
        <p:spPr bwMode="auto">
          <a:xfrm>
            <a:off x="4572000" y="3500438"/>
            <a:ext cx="4321175" cy="923925"/>
          </a:xfrm>
          <a:prstGeom prst="rect">
            <a:avLst/>
          </a:prstGeom>
          <a:noFill/>
          <a:ln w="9525">
            <a:noFill/>
            <a:miter lim="800000"/>
            <a:headEnd/>
            <a:tailEnd/>
          </a:ln>
        </p:spPr>
        <p:txBody>
          <a:bodyPr>
            <a:spAutoFit/>
          </a:bodyPr>
          <a:lstStyle/>
          <a:p>
            <a:r>
              <a:rPr lang="az-Latn-AZ" b="1" i="1">
                <a:latin typeface="Times New Roman" pitchFamily="18" charset="0"/>
                <a:cs typeface="Times New Roman" pitchFamily="18" charset="0"/>
              </a:rPr>
              <a:t>Ölülər// Azərbaycan dramaturgiyası antologiyası. 4 cilddə. – Bakı : Şərq-Qərb, 2007. </a:t>
            </a:r>
            <a:r>
              <a:rPr lang="ru-RU" b="1" i="1">
                <a:latin typeface="Times New Roman" pitchFamily="18" charset="0"/>
                <a:cs typeface="Times New Roman" pitchFamily="18" charset="0"/>
              </a:rPr>
              <a:t>– С. 1. </a:t>
            </a:r>
            <a:r>
              <a:rPr lang="az-Latn-AZ" b="1" i="1">
                <a:latin typeface="Times New Roman" pitchFamily="18" charset="0"/>
                <a:cs typeface="Times New Roman" pitchFamily="18" charset="0"/>
              </a:rPr>
              <a:t>– </a:t>
            </a:r>
            <a:r>
              <a:rPr lang="ru-RU" b="1" i="1">
                <a:latin typeface="Times New Roman" pitchFamily="18" charset="0"/>
                <a:cs typeface="Times New Roman" pitchFamily="18" charset="0"/>
              </a:rPr>
              <a:t> </a:t>
            </a:r>
            <a:r>
              <a:rPr lang="az-Latn-AZ" b="1" i="1">
                <a:latin typeface="Times New Roman" pitchFamily="18" charset="0"/>
                <a:cs typeface="Times New Roman" pitchFamily="18" charset="0"/>
              </a:rPr>
              <a:t>S. 106-153.</a:t>
            </a:r>
            <a:endParaRPr lang="ru-RU" b="1" i="1">
              <a:latin typeface="Times New Roman" pitchFamily="18" charset="0"/>
              <a:cs typeface="Times New Roman" pitchFamily="18" charset="0"/>
            </a:endParaRPr>
          </a:p>
        </p:txBody>
      </p:sp>
    </p:spTree>
    <p:custDataLst>
      <p:tags r:id="rId1"/>
    </p:custDataLst>
  </p:cSld>
  <p:clrMapOvr>
    <a:masterClrMapping/>
  </p:clrMapOvr>
  <p:transition spd="slow" advTm="13254">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 calcmode="lin" valueType="num">
                                      <p:cBhvr>
                                        <p:cTn id="11"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13"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4" dur="10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 calcmode="lin" valueType="num">
                                      <p:cBhvr additive="base">
                                        <p:cTn id="2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ocuments\CM23.jpg"/>
          <p:cNvPicPr>
            <a:picLocks noChangeAspect="1" noChangeArrowheads="1"/>
          </p:cNvPicPr>
          <p:nvPr/>
        </p:nvPicPr>
        <p:blipFill>
          <a:blip r:embed="rId3" cstate="print">
            <a:extLst>
              <a:ext uri="{28A0092B-C50C-407E-A947-70E740481C1C}"/>
            </a:extLst>
          </a:blip>
          <a:srcRect/>
          <a:stretch>
            <a:fillRect/>
          </a:stretch>
        </p:blipFill>
        <p:spPr bwMode="auto">
          <a:xfrm>
            <a:off x="395536" y="2348880"/>
            <a:ext cx="2952328" cy="4117803"/>
          </a:xfrm>
          <a:prstGeom prst="rect">
            <a:avLst/>
          </a:prstGeom>
          <a:ln w="88900" cap="sq" cmpd="thickThin">
            <a:solidFill>
              <a:schemeClr val="accent2">
                <a:lumMod val="50000"/>
              </a:schemeClr>
            </a:solidFill>
            <a:prstDash val="solid"/>
            <a:miter lim="800000"/>
          </a:ln>
          <a:effectLst>
            <a:innerShdw blurRad="76200">
              <a:srgbClr val="000000"/>
            </a:innerShdw>
          </a:effectLst>
          <a:extLst>
            <a:ext uri="{909E8E84-426E-40DD-AFC4-6F175D3DCCD1}"/>
          </a:extLst>
        </p:spPr>
      </p:pic>
      <p:sp>
        <p:nvSpPr>
          <p:cNvPr id="2" name="TextBox 1"/>
          <p:cNvSpPr txBox="1"/>
          <p:nvPr/>
        </p:nvSpPr>
        <p:spPr>
          <a:xfrm>
            <a:off x="179388" y="404813"/>
            <a:ext cx="4176712" cy="1477962"/>
          </a:xfrm>
          <a:prstGeom prst="rect">
            <a:avLst/>
          </a:prstGeom>
          <a:noFill/>
        </p:spPr>
        <p:txBody>
          <a:bodyPr>
            <a:spAutoFit/>
          </a:bodyPr>
          <a:lstStyle/>
          <a:p>
            <a:pPr fontAlgn="auto">
              <a:spcBef>
                <a:spcPts val="0"/>
              </a:spcBef>
              <a:spcAft>
                <a:spcPts val="0"/>
              </a:spcAft>
              <a:defRPr/>
            </a:pPr>
            <a:r>
              <a:rPr lang="az-Latn-AZ" b="1" i="1" dirty="0">
                <a:ln w="0"/>
                <a:effectLst>
                  <a:outerShdw blurRad="38100" dist="19050" dir="2700000" algn="tl" rotWithShape="0">
                    <a:schemeClr val="dk1">
                      <a:alpha val="40000"/>
                    </a:schemeClr>
                  </a:outerShdw>
                </a:effectLst>
                <a:latin typeface="Times New Roman" pitchFamily="18" charset="0"/>
                <a:cs typeface="Times New Roman" pitchFamily="18" charset="0"/>
              </a:rPr>
              <a:t>Qurbanəli bəy ; Poçt qutusu ; İranda hürriyyət ; Usta Zeynal ; Quzu : hekayələr // XIX-XX əsr Azərbaycan ədəbiyyatı. İki cilddə.– Bakı : Nurlar NPM, 2012. </a:t>
            </a:r>
            <a:r>
              <a:rPr lang="az-Latn-AZ" b="1" i="1" dirty="0">
                <a:ln w="0"/>
                <a:effectLst>
                  <a:outerShdw blurRad="38100" dist="19050" dir="2700000" algn="tl" rotWithShape="0">
                    <a:schemeClr val="dk1">
                      <a:alpha val="40000"/>
                    </a:schemeClr>
                  </a:outerShdw>
                </a:effectLst>
                <a:latin typeface="Times New Roman" pitchFamily="18" charset="0"/>
                <a:cs typeface="Times New Roman" pitchFamily="18" charset="0"/>
              </a:rPr>
              <a:t>- C</a:t>
            </a:r>
            <a:r>
              <a:rPr lang="az-Latn-AZ" b="1" i="1" dirty="0">
                <a:ln w="0"/>
                <a:effectLst>
                  <a:outerShdw blurRad="38100" dist="19050" dir="2700000" algn="tl" rotWithShape="0">
                    <a:schemeClr val="dk1">
                      <a:alpha val="40000"/>
                    </a:schemeClr>
                  </a:outerShdw>
                </a:effectLst>
                <a:latin typeface="Times New Roman" pitchFamily="18" charset="0"/>
                <a:cs typeface="Times New Roman" pitchFamily="18" charset="0"/>
              </a:rPr>
              <a:t>ild 1 : </a:t>
            </a:r>
            <a:r>
              <a:rPr lang="az-Latn-AZ" b="1" i="1" dirty="0">
                <a:ln w="0"/>
                <a:effectLst>
                  <a:outerShdw blurRad="38100" dist="19050" dir="2700000" algn="tl" rotWithShape="0">
                    <a:schemeClr val="dk1">
                      <a:alpha val="40000"/>
                    </a:schemeClr>
                  </a:outerShdw>
                </a:effectLst>
                <a:latin typeface="Times New Roman" pitchFamily="18" charset="0"/>
                <a:cs typeface="Times New Roman" pitchFamily="18" charset="0"/>
              </a:rPr>
              <a:t>nəsr. – </a:t>
            </a:r>
            <a:r>
              <a:rPr lang="az-Latn-AZ" b="1" i="1" dirty="0">
                <a:ln w="0"/>
                <a:effectLst>
                  <a:outerShdw blurRad="38100" dist="19050" dir="2700000" algn="tl" rotWithShape="0">
                    <a:schemeClr val="dk1">
                      <a:alpha val="40000"/>
                    </a:schemeClr>
                  </a:outerShdw>
                </a:effectLst>
                <a:latin typeface="Times New Roman" pitchFamily="18" charset="0"/>
                <a:cs typeface="Times New Roman" pitchFamily="18" charset="0"/>
              </a:rPr>
              <a:t>S. 108-157.</a:t>
            </a:r>
            <a:endParaRPr lang="ru-RU" b="1" i="1" dirty="0">
              <a:ln w="0"/>
              <a:effectLst>
                <a:outerShdw blurRad="38100" dist="19050" dir="2700000" algn="tl" rotWithShape="0">
                  <a:schemeClr val="dk1">
                    <a:alpha val="40000"/>
                  </a:schemeClr>
                </a:outerShdw>
              </a:effectLst>
              <a:latin typeface="Times New Roman" pitchFamily="18" charset="0"/>
              <a:cs typeface="Times New Roman" pitchFamily="18" charset="0"/>
            </a:endParaRPr>
          </a:p>
        </p:txBody>
      </p:sp>
      <p:pic>
        <p:nvPicPr>
          <p:cNvPr id="3" name="Рисунок 2"/>
          <p:cNvPicPr>
            <a:picLocks noChangeAspect="1"/>
          </p:cNvPicPr>
          <p:nvPr/>
        </p:nvPicPr>
        <p:blipFill>
          <a:blip r:embed="rId4" cstate="print">
            <a:extLst>
              <a:ext uri="{28A0092B-C50C-407E-A947-70E740481C1C}"/>
            </a:extLst>
          </a:blip>
          <a:stretch>
            <a:fillRect/>
          </a:stretch>
        </p:blipFill>
        <p:spPr>
          <a:xfrm>
            <a:off x="5580112" y="548680"/>
            <a:ext cx="3024336" cy="4357479"/>
          </a:xfrm>
          <a:prstGeom prst="rect">
            <a:avLst/>
          </a:prstGeom>
          <a:ln w="88900" cap="sq" cmpd="thickThin">
            <a:solidFill>
              <a:schemeClr val="accent2">
                <a:lumMod val="50000"/>
              </a:schemeClr>
            </a:solidFill>
            <a:prstDash val="solid"/>
            <a:miter lim="800000"/>
          </a:ln>
          <a:effectLst>
            <a:innerShdw blurRad="76200">
              <a:srgbClr val="000000"/>
            </a:innerShdw>
          </a:effectLst>
        </p:spPr>
      </p:pic>
      <p:sp>
        <p:nvSpPr>
          <p:cNvPr id="5" name="TextBox 4"/>
          <p:cNvSpPr txBox="1">
            <a:spLocks noChangeArrowheads="1"/>
          </p:cNvSpPr>
          <p:nvPr/>
        </p:nvSpPr>
        <p:spPr bwMode="auto">
          <a:xfrm>
            <a:off x="4046538" y="5300663"/>
            <a:ext cx="5040312" cy="923925"/>
          </a:xfrm>
          <a:prstGeom prst="rect">
            <a:avLst/>
          </a:prstGeom>
          <a:noFill/>
          <a:ln w="9525">
            <a:noFill/>
            <a:miter lim="800000"/>
            <a:headEnd/>
            <a:tailEnd/>
          </a:ln>
        </p:spPr>
        <p:txBody>
          <a:bodyPr>
            <a:spAutoFit/>
          </a:bodyPr>
          <a:lstStyle/>
          <a:p>
            <a:r>
              <a:rPr lang="az-Latn-AZ" b="1" i="1">
                <a:latin typeface="Times New Roman" pitchFamily="18" charset="0"/>
                <a:cs typeface="Times New Roman" pitchFamily="18" charset="0"/>
              </a:rPr>
              <a:t>Ölülər ; Anamın kitabı : pyeslər // XIX-XX əsr Azərbaycan ədəbiyyatı. İki cilddə. – Bakı : Nurlar,</a:t>
            </a:r>
            <a:r>
              <a:rPr lang="ru-RU" b="1" i="1">
                <a:latin typeface="Times New Roman" pitchFamily="18" charset="0"/>
                <a:cs typeface="Times New Roman" pitchFamily="18" charset="0"/>
              </a:rPr>
              <a:t> </a:t>
            </a:r>
            <a:r>
              <a:rPr lang="az-Latn-AZ" b="1" i="1">
                <a:latin typeface="Times New Roman" pitchFamily="18" charset="0"/>
                <a:cs typeface="Times New Roman" pitchFamily="18" charset="0"/>
              </a:rPr>
              <a:t>2014.</a:t>
            </a:r>
            <a:r>
              <a:rPr lang="ru-RU" b="1" i="1">
                <a:latin typeface="Times New Roman" pitchFamily="18" charset="0"/>
                <a:cs typeface="Times New Roman" pitchFamily="18" charset="0"/>
              </a:rPr>
              <a:t> – С.</a:t>
            </a:r>
            <a:r>
              <a:rPr lang="az-Latn-AZ" b="1" i="1">
                <a:latin typeface="Times New Roman" pitchFamily="18" charset="0"/>
                <a:cs typeface="Times New Roman" pitchFamily="18" charset="0"/>
              </a:rPr>
              <a:t> </a:t>
            </a:r>
            <a:r>
              <a:rPr lang="ru-RU" b="1" i="1">
                <a:latin typeface="Times New Roman" pitchFamily="18" charset="0"/>
                <a:cs typeface="Times New Roman" pitchFamily="18" charset="0"/>
              </a:rPr>
              <a:t>2.</a:t>
            </a:r>
            <a:r>
              <a:rPr lang="az-Latn-AZ" b="1" i="1">
                <a:latin typeface="Times New Roman" pitchFamily="18" charset="0"/>
                <a:cs typeface="Times New Roman" pitchFamily="18" charset="0"/>
              </a:rPr>
              <a:t> – S. 256-347.</a:t>
            </a:r>
            <a:endParaRPr lang="ru-RU" b="1" i="1">
              <a:latin typeface="Times New Roman" pitchFamily="18" charset="0"/>
              <a:cs typeface="Times New Roman" pitchFamily="18" charset="0"/>
            </a:endParaRPr>
          </a:p>
        </p:txBody>
      </p:sp>
    </p:spTree>
    <p:custDataLst>
      <p:tags r:id="rId1"/>
    </p:custDataLst>
  </p:cSld>
  <p:clrMapOvr>
    <a:masterClrMapping/>
  </p:clrMapOvr>
  <p:transition spd="slow" advTm="21999">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p:cTn id="12"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circle(in)">
                                      <p:cBhvr>
                                        <p:cTn id="19" dur="20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 calcmode="lin" valueType="num">
                                      <p:cBhvr>
                                        <p:cTn id="24"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extLst>
          </a:blip>
          <a:stretch>
            <a:fillRect/>
          </a:stretch>
        </p:blipFill>
        <p:spPr>
          <a:xfrm>
            <a:off x="1259632" y="764704"/>
            <a:ext cx="3379686" cy="4886603"/>
          </a:xfrm>
          <a:prstGeom prst="rect">
            <a:avLst/>
          </a:prstGeom>
          <a:ln w="88900" cap="sq" cmpd="thickThin">
            <a:solidFill>
              <a:schemeClr val="bg1"/>
            </a:solidFill>
            <a:prstDash val="solid"/>
            <a:miter lim="800000"/>
          </a:ln>
          <a:effectLst>
            <a:innerShdw blurRad="76200">
              <a:srgbClr val="000000"/>
            </a:innerShdw>
          </a:effectLst>
        </p:spPr>
      </p:pic>
      <p:sp>
        <p:nvSpPr>
          <p:cNvPr id="3" name="TextBox 2"/>
          <p:cNvSpPr txBox="1">
            <a:spLocks noChangeArrowheads="1"/>
          </p:cNvSpPr>
          <p:nvPr/>
        </p:nvSpPr>
        <p:spPr bwMode="auto">
          <a:xfrm>
            <a:off x="5148263" y="1268413"/>
            <a:ext cx="3527425" cy="3694112"/>
          </a:xfrm>
          <a:prstGeom prst="rect">
            <a:avLst/>
          </a:prstGeom>
          <a:noFill/>
          <a:ln w="9525">
            <a:noFill/>
            <a:miter lim="800000"/>
            <a:headEnd/>
            <a:tailEnd/>
          </a:ln>
        </p:spPr>
        <p:txBody>
          <a:bodyPr>
            <a:spAutoFit/>
          </a:bodyPr>
          <a:lstStyle/>
          <a:p>
            <a:r>
              <a:rPr lang="az-Latn-AZ" b="1" i="1">
                <a:solidFill>
                  <a:srgbClr val="0070C0"/>
                </a:solidFill>
                <a:latin typeface="Times New Roman" pitchFamily="18" charset="0"/>
                <a:cs typeface="Times New Roman" pitchFamily="18" charset="0"/>
              </a:rPr>
              <a:t>Sizi deyib gəlmişəm ; Atalar sözü ; Bizim «obrazovannı»lar və b. felyetonlar // Azərbaycan publisistikası antologiyası. – Bakı : Şərq-Qərb, 2007. – S. 208-266.</a:t>
            </a:r>
          </a:p>
          <a:p>
            <a:endParaRPr lang="az-Latn-AZ" b="1" i="1">
              <a:solidFill>
                <a:srgbClr val="0070C0"/>
              </a:solidFill>
              <a:latin typeface="Times New Roman" pitchFamily="18" charset="0"/>
              <a:cs typeface="Times New Roman" pitchFamily="18" charset="0"/>
            </a:endParaRPr>
          </a:p>
          <a:p>
            <a:r>
              <a:rPr lang="az-Latn-AZ" b="1" i="1">
                <a:solidFill>
                  <a:srgbClr val="0070C0"/>
                </a:solidFill>
                <a:latin typeface="Times New Roman" pitchFamily="18" charset="0"/>
                <a:cs typeface="Times New Roman" pitchFamily="18" charset="0"/>
              </a:rPr>
              <a:t>Bu kitab da Azərbaycan Respublikası Prezidentinin sərəncamı ilə nəşr olunmuşdur. Tərtibçilər Azərbaycanın digər məşhurları ilə yanaşı Mirzə Cəlili də unutmamış, böyük satirikin  felyetonlarını kitaba daxil etmişlər.</a:t>
            </a:r>
            <a:endParaRPr lang="ru-RU" b="1" i="1">
              <a:solidFill>
                <a:srgbClr val="0070C0"/>
              </a:solidFill>
              <a:latin typeface="Times New Roman" pitchFamily="18" charset="0"/>
              <a:cs typeface="Times New Roman" pitchFamily="18" charset="0"/>
            </a:endParaRPr>
          </a:p>
        </p:txBody>
      </p:sp>
    </p:spTree>
    <p:custDataLst>
      <p:tags r:id="rId1"/>
    </p:custDataLst>
  </p:cSld>
  <p:clrMapOvr>
    <a:masterClrMapping/>
  </p:clrMapOvr>
  <p:transition spd="slow" advTm="1882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stretch>
            <a:fillRect/>
          </a:stretch>
        </p:blipFill>
        <p:spPr>
          <a:xfrm>
            <a:off x="5076825" y="404813"/>
            <a:ext cx="3671888" cy="5903912"/>
          </a:xfrm>
          <a:prstGeom prst="rect">
            <a:avLst/>
          </a:prstGeom>
          <a:ln w="127000" cap="sq">
            <a:solidFill>
              <a:schemeClr val="accent6">
                <a:lumMod val="75000"/>
              </a:schemeClr>
            </a:solidFill>
            <a:miter lim="800000"/>
          </a:ln>
          <a:effectLst>
            <a:outerShdw blurRad="57150" dist="50800" dir="2700000" algn="tl" rotWithShape="0">
              <a:srgbClr val="000000">
                <a:alpha val="40000"/>
              </a:srgbClr>
            </a:outerShdw>
          </a:effectLst>
        </p:spPr>
      </p:pic>
      <p:sp>
        <p:nvSpPr>
          <p:cNvPr id="3" name="TextBox 2"/>
          <p:cNvSpPr txBox="1"/>
          <p:nvPr/>
        </p:nvSpPr>
        <p:spPr>
          <a:xfrm>
            <a:off x="755650" y="836613"/>
            <a:ext cx="3887788" cy="4278312"/>
          </a:xfrm>
          <a:prstGeom prst="rect">
            <a:avLst/>
          </a:prstGeom>
          <a:noFill/>
        </p:spPr>
        <p:txBody>
          <a:bodyPr>
            <a:spAutoFit/>
          </a:bodyPr>
          <a:lstStyle/>
          <a:p>
            <a:pPr fontAlgn="auto">
              <a:spcBef>
                <a:spcPts val="0"/>
              </a:spcBef>
              <a:spcAft>
                <a:spcPts val="0"/>
              </a:spcAft>
              <a:defRPr/>
            </a:pPr>
            <a:r>
              <a:rPr lang="az-Latn-AZ" sz="1600" dirty="0">
                <a:solidFill>
                  <a:schemeClr val="accent3">
                    <a:lumMod val="75000"/>
                  </a:schemeClr>
                </a:solidFill>
                <a:latin typeface="Times New Roman" panose="02020603050405020304" pitchFamily="18" charset="0"/>
                <a:cs typeface="Times New Roman" panose="02020603050405020304" pitchFamily="18" charset="0"/>
              </a:rPr>
              <a:t>Yüz ilin kitabı. – Bakı : Vektor Nəşrlər Evi, 2006. – 296 s.</a:t>
            </a:r>
          </a:p>
          <a:p>
            <a:pPr fontAlgn="auto">
              <a:spcBef>
                <a:spcPts val="0"/>
              </a:spcBef>
              <a:spcAft>
                <a:spcPts val="0"/>
              </a:spcAft>
              <a:defRPr/>
            </a:pPr>
            <a:r>
              <a:rPr lang="az-Latn-AZ" sz="1600" dirty="0">
                <a:solidFill>
                  <a:schemeClr val="accent3">
                    <a:lumMod val="75000"/>
                  </a:schemeClr>
                </a:solidFill>
                <a:latin typeface="Times New Roman" panose="02020603050405020304" pitchFamily="18" charset="0"/>
                <a:cs typeface="Times New Roman" panose="02020603050405020304" pitchFamily="18" charset="0"/>
              </a:rPr>
              <a:t>Mirzə Cəlil 1866-cı ildə (1869) doğulub. Orxan Fikrətoğlu 1966 - da. «Molla Nəsrəddin»in ilk nüsxəsi 1906-cı ildə işıq üzü görüb. Bu kitab da 2006-cı ildə nəşr olunur.</a:t>
            </a:r>
          </a:p>
          <a:p>
            <a:pPr fontAlgn="auto">
              <a:spcBef>
                <a:spcPts val="0"/>
              </a:spcBef>
              <a:spcAft>
                <a:spcPts val="0"/>
              </a:spcAft>
              <a:defRPr/>
            </a:pPr>
            <a:r>
              <a:rPr lang="az-Latn-AZ" sz="1600" dirty="0">
                <a:solidFill>
                  <a:schemeClr val="accent3">
                    <a:lumMod val="75000"/>
                  </a:schemeClr>
                </a:solidFill>
                <a:latin typeface="Times New Roman" panose="02020603050405020304" pitchFamily="18" charset="0"/>
                <a:cs typeface="Times New Roman" panose="02020603050405020304" pitchFamily="18" charset="0"/>
              </a:rPr>
              <a:t>Mirzə Cəlilin yazdıqları öz dövrünün aynasıdır. Orxan Fikrətoğlunun da yazdıqları öz dövrünün aynasıdır. Ötən yüz ilin əvvəli də bu yüz ilin əvvəlinə çox oxşayır.</a:t>
            </a:r>
          </a:p>
          <a:p>
            <a:pPr fontAlgn="auto">
              <a:spcBef>
                <a:spcPts val="0"/>
              </a:spcBef>
              <a:spcAft>
                <a:spcPts val="0"/>
              </a:spcAft>
              <a:defRPr/>
            </a:pPr>
            <a:r>
              <a:rPr lang="az-Latn-AZ" sz="1600" dirty="0">
                <a:solidFill>
                  <a:schemeClr val="accent3">
                    <a:lumMod val="75000"/>
                  </a:schemeClr>
                </a:solidFill>
                <a:latin typeface="Times New Roman" panose="02020603050405020304" pitchFamily="18" charset="0"/>
                <a:cs typeface="Times New Roman" panose="02020603050405020304" pitchFamily="18" charset="0"/>
              </a:rPr>
              <a:t>Bu kitaba Mirzə Cəlilin dünyaca məşhur felyetonlarından nümunələr toplanıb. Eləcə də, Orxan Fikrətoğlunun da qəzetlərdə dərc olunmuş publisist yazılarının bir qismi yığılıb.</a:t>
            </a:r>
          </a:p>
          <a:p>
            <a:pPr fontAlgn="auto">
              <a:spcBef>
                <a:spcPts val="0"/>
              </a:spcBef>
              <a:spcAft>
                <a:spcPts val="0"/>
              </a:spcAft>
              <a:defRPr/>
            </a:pPr>
            <a:r>
              <a:rPr lang="az-Latn-AZ" sz="1600" dirty="0">
                <a:solidFill>
                  <a:schemeClr val="accent3">
                    <a:lumMod val="75000"/>
                  </a:schemeClr>
                </a:solidFill>
                <a:latin typeface="Times New Roman" panose="02020603050405020304" pitchFamily="18" charset="0"/>
                <a:cs typeface="Times New Roman" panose="02020603050405020304" pitchFamily="18" charset="0"/>
              </a:rPr>
              <a:t>«Yüz ilin kitabı» - yüz ilin salnaməsidir.</a:t>
            </a:r>
            <a:endParaRPr lang="ru-RU" sz="1600" dirty="0">
              <a:solidFill>
                <a:schemeClr val="accent3">
                  <a:lumMod val="75000"/>
                </a:schemeClr>
              </a:solidFill>
              <a:latin typeface="Times New Roman" panose="02020603050405020304" pitchFamily="18" charset="0"/>
              <a:cs typeface="Times New Roman" panose="02020603050405020304" pitchFamily="18" charset="0"/>
            </a:endParaRPr>
          </a:p>
        </p:txBody>
      </p:sp>
    </p:spTree>
    <p:custDataLst>
      <p:tags r:id="rId1"/>
    </p:custDataLst>
  </p:cSld>
  <p:clrMapOvr>
    <a:masterClrMapping/>
  </p:clrMapOvr>
  <p:transition spd="slow" advTm="34792">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down)">
                                      <p:cBhvr>
                                        <p:cTn id="15" dur="500"/>
                                        <p:tgtEl>
                                          <p:spTgt spid="3">
                                            <p:txEl>
                                              <p:pRg st="1" end="1"/>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down)">
                                      <p:cBhvr>
                                        <p:cTn id="18" dur="500"/>
                                        <p:tgtEl>
                                          <p:spTgt spid="3">
                                            <p:txEl>
                                              <p:pRg st="2" end="2"/>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down)">
                                      <p:cBhvr>
                                        <p:cTn id="21" dur="500"/>
                                        <p:tgtEl>
                                          <p:spTgt spid="3">
                                            <p:txEl>
                                              <p:pRg st="3" end="3"/>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down)">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a:xfrm>
            <a:off x="3743325" y="3721100"/>
            <a:ext cx="5121275" cy="1581150"/>
          </a:xfrm>
        </p:spPr>
        <p:txBody>
          <a:bodyPr/>
          <a:lstStyle/>
          <a:p>
            <a:pPr fontAlgn="auto">
              <a:spcAft>
                <a:spcPts val="0"/>
              </a:spcAft>
              <a:buFont typeface="Arial" pitchFamily="34" charset="0"/>
              <a:buNone/>
              <a:defRPr/>
            </a:pPr>
            <a:r>
              <a:rPr lang="az-Latn-AZ" sz="3200" dirty="0" smtClean="0">
                <a:latin typeface="Times New Roman" pitchFamily="18" charset="0"/>
                <a:cs typeface="Times New Roman" pitchFamily="18" charset="0"/>
              </a:rPr>
              <a:t>haqqında</a:t>
            </a:r>
            <a:endParaRPr lang="ru-RU" sz="3200" dirty="0">
              <a:latin typeface="Times New Roman" pitchFamily="18" charset="0"/>
              <a:cs typeface="Times New Roman" pitchFamily="18" charset="0"/>
            </a:endParaRPr>
          </a:p>
        </p:txBody>
      </p:sp>
      <p:sp>
        <p:nvSpPr>
          <p:cNvPr id="3" name="Заголовок 2"/>
          <p:cNvSpPr>
            <a:spLocks noGrp="1"/>
          </p:cNvSpPr>
          <p:nvPr>
            <p:ph type="title"/>
          </p:nvPr>
        </p:nvSpPr>
        <p:spPr>
          <a:xfrm>
            <a:off x="3740150" y="1417638"/>
            <a:ext cx="5119688" cy="2303462"/>
          </a:xfrm>
        </p:spPr>
        <p:txBody>
          <a:bodyPr rtlCol="0"/>
          <a:lstStyle/>
          <a:p>
            <a:pPr fontAlgn="auto">
              <a:spcAft>
                <a:spcPts val="0"/>
              </a:spcAft>
              <a:defRPr/>
            </a:pPr>
            <a:r>
              <a:rPr lang="az-Latn-AZ" sz="3600" dirty="0" smtClean="0">
                <a:latin typeface="Times New Roman" pitchFamily="18" charset="0"/>
                <a:cs typeface="Times New Roman" pitchFamily="18" charset="0"/>
              </a:rPr>
              <a:t>Mİrzə cəlİl məmmədquluzadə</a:t>
            </a:r>
            <a:endParaRPr lang="ru-RU" sz="3600" dirty="0">
              <a:latin typeface="Times New Roman" pitchFamily="18" charset="0"/>
              <a:cs typeface="Times New Roman" pitchFamily="18" charset="0"/>
            </a:endParaRPr>
          </a:p>
        </p:txBody>
      </p:sp>
    </p:spTree>
    <p:custDataLst>
      <p:tags r:id="rId1"/>
    </p:custDataLst>
  </p:cSld>
  <p:clrMapOvr>
    <a:masterClrMapping/>
  </p:clrMapOvr>
  <p:transition spd="slow" advTm="5774">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down)">
                                      <p:cBhvr>
                                        <p:cTn id="14"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cstate="print">
            <a:extLst>
              <a:ext uri="{28A0092B-C50C-407E-A947-70E740481C1C}"/>
            </a:extLst>
          </a:blip>
          <a:stretch>
            <a:fillRect/>
          </a:stretch>
        </p:blipFill>
        <p:spPr>
          <a:xfrm>
            <a:off x="323529" y="836712"/>
            <a:ext cx="2880319" cy="5328592"/>
          </a:xfrm>
          <a:prstGeom prst="rect">
            <a:avLst/>
          </a:prstGeom>
          <a:ln w="88900" cap="sq" cmpd="thickThin">
            <a:solidFill>
              <a:schemeClr val="accent2">
                <a:lumMod val="75000"/>
              </a:schemeClr>
            </a:solidFill>
            <a:prstDash val="solid"/>
            <a:miter lim="800000"/>
          </a:ln>
          <a:effectLst>
            <a:innerShdw blurRad="76200">
              <a:srgbClr val="000000"/>
            </a:innerShdw>
          </a:effectLst>
        </p:spPr>
      </p:pic>
      <p:sp>
        <p:nvSpPr>
          <p:cNvPr id="2" name="TextBox 1"/>
          <p:cNvSpPr txBox="1"/>
          <p:nvPr/>
        </p:nvSpPr>
        <p:spPr>
          <a:xfrm>
            <a:off x="3491880" y="1340768"/>
            <a:ext cx="5112568" cy="3139321"/>
          </a:xfrm>
          <a:prstGeom prst="rect">
            <a:avLst/>
          </a:prstGeom>
          <a:noFill/>
        </p:spPr>
        <p:txBody>
          <a:bodyPr>
            <a:spAutoFit/>
          </a:bodyPr>
          <a:lstStyle/>
          <a:p>
            <a:pPr fontAlgn="auto">
              <a:spcBef>
                <a:spcPts val="0"/>
              </a:spcBef>
              <a:spcAft>
                <a:spcPts val="0"/>
              </a:spcAft>
              <a:defRPr/>
            </a:pPr>
            <a:r>
              <a:rPr lang="en-US" sz="22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C</a:t>
            </a:r>
            <a:r>
              <a:rPr lang="az-Latn-AZ" sz="22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əl</a:t>
            </a:r>
            <a:r>
              <a:rPr lang="en-US" sz="2200" b="1" i="1" dirty="0" err="1">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il</a:t>
            </a:r>
            <a:r>
              <a:rPr lang="en-US" sz="22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az-Latn-AZ" sz="22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Məmmədquluzadə ensiklopediyası. – Bakı : Şərq-Qərb, 2008. – 320 s.</a:t>
            </a:r>
          </a:p>
          <a:p>
            <a:pPr fontAlgn="auto">
              <a:spcBef>
                <a:spcPts val="0"/>
              </a:spcBef>
              <a:spcAft>
                <a:spcPts val="0"/>
              </a:spcAft>
              <a:defRPr/>
            </a:pPr>
            <a:r>
              <a:rPr lang="az-Latn-AZ" sz="22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az-Latn-AZ" sz="22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Azərbaycan Respublikasının Prezidenti İlham Əliyevin sərəncamı ilə çap olunmuş bu ensiklopediyada verilən məqalələr Mirzə Cəlil Məmmədquluzadənin həyat və yaradıclığının bütün sahələrini əks etdirir. Ensiklopediyada məqalələ</a:t>
            </a:r>
            <a:r>
              <a:rPr lang="en-US" sz="22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r</a:t>
            </a:r>
            <a:r>
              <a:rPr lang="az-Latn-AZ" sz="22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əlifba sırası ilə düzülmüşdür. </a:t>
            </a:r>
            <a:endParaRPr lang="ru-RU" sz="22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spTree>
    <p:custDataLst>
      <p:tags r:id="rId1"/>
    </p:custDataLst>
  </p:cSld>
  <p:clrMapOvr>
    <a:masterClrMapping/>
  </p:clrMapOvr>
  <p:transition spd="slow" advTm="17301">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p:cTn id="12"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2">
                                            <p:txEl>
                                              <p:pRg st="0" end="0"/>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 calcmode="lin" valueType="num">
                                      <p:cBhvr>
                                        <p:cTn id="1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9"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extLst>
          </a:blip>
          <a:stretch>
            <a:fillRect/>
          </a:stretch>
        </p:blipFill>
        <p:spPr>
          <a:xfrm>
            <a:off x="5580112" y="764704"/>
            <a:ext cx="3146750" cy="5040560"/>
          </a:xfrm>
          <a:prstGeom prst="round2DiagRect">
            <a:avLst>
              <a:gd name="adj1" fmla="val 16667"/>
              <a:gd name="adj2" fmla="val 0"/>
            </a:avLst>
          </a:prstGeom>
          <a:ln w="88900" cap="sq">
            <a:solidFill>
              <a:schemeClr val="accent1"/>
            </a:solidFill>
            <a:miter lim="800000"/>
          </a:ln>
          <a:effectLst>
            <a:glow rad="228600">
              <a:schemeClr val="accent1">
                <a:satMod val="175000"/>
                <a:alpha val="40000"/>
              </a:schemeClr>
            </a:glow>
            <a:outerShdw blurRad="254000" algn="tl" rotWithShape="0">
              <a:srgbClr val="000000">
                <a:alpha val="43000"/>
              </a:srgbClr>
            </a:outerShdw>
          </a:effectLst>
        </p:spPr>
      </p:pic>
      <p:sp>
        <p:nvSpPr>
          <p:cNvPr id="3" name="TextBox 2"/>
          <p:cNvSpPr txBox="1"/>
          <p:nvPr/>
        </p:nvSpPr>
        <p:spPr>
          <a:xfrm>
            <a:off x="684213" y="836613"/>
            <a:ext cx="4535487" cy="4032250"/>
          </a:xfrm>
          <a:prstGeom prst="rect">
            <a:avLst/>
          </a:prstGeom>
          <a:noFill/>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endParaRPr lang="en-US" dirty="0">
              <a:latin typeface="+mn-lt"/>
              <a:cs typeface="+mn-cs"/>
            </a:endParaRPr>
          </a:p>
          <a:p>
            <a:pPr fontAlgn="auto">
              <a:spcBef>
                <a:spcPts val="0"/>
              </a:spcBef>
              <a:spcAft>
                <a:spcPts val="0"/>
              </a:spcAft>
              <a:defRPr/>
            </a:pPr>
            <a:r>
              <a:rPr lang="az-Latn-AZ" sz="2200" b="1" i="1" dirty="0">
                <a:solidFill>
                  <a:schemeClr val="accent4">
                    <a:lumMod val="75000"/>
                  </a:schemeClr>
                </a:solidFill>
                <a:latin typeface="Times New Roman" pitchFamily="18" charset="0"/>
                <a:cs typeface="Times New Roman" pitchFamily="18" charset="0"/>
              </a:rPr>
              <a:t>Həbibbəyli İ. Cəlil Məmmədquluzadə : biblioqrafiya. – Bakı : Elm, 2005. – 160 s.</a:t>
            </a:r>
          </a:p>
          <a:p>
            <a:pPr fontAlgn="auto">
              <a:spcBef>
                <a:spcPts val="0"/>
              </a:spcBef>
              <a:spcAft>
                <a:spcPts val="0"/>
              </a:spcAft>
              <a:defRPr/>
            </a:pPr>
            <a:endParaRPr lang="az-Latn-AZ" sz="2200" b="1" i="1" dirty="0">
              <a:solidFill>
                <a:schemeClr val="accent4">
                  <a:lumMod val="75000"/>
                </a:schemeClr>
              </a:solidFill>
              <a:latin typeface="Times New Roman" pitchFamily="18" charset="0"/>
              <a:cs typeface="Times New Roman" pitchFamily="18" charset="0"/>
            </a:endParaRPr>
          </a:p>
          <a:p>
            <a:pPr fontAlgn="auto">
              <a:spcBef>
                <a:spcPts val="0"/>
              </a:spcBef>
              <a:spcAft>
                <a:spcPts val="0"/>
              </a:spcAft>
              <a:defRPr/>
            </a:pPr>
            <a:r>
              <a:rPr lang="az-Latn-AZ" sz="2200" b="1" i="1" dirty="0">
                <a:solidFill>
                  <a:schemeClr val="accent4">
                    <a:lumMod val="75000"/>
                  </a:schemeClr>
                </a:solidFill>
                <a:latin typeface="Times New Roman" pitchFamily="18" charset="0"/>
                <a:cs typeface="Times New Roman" pitchFamily="18" charset="0"/>
              </a:rPr>
              <a:t>Kitabda görkəmli Azərbaycan yazıçısı Cəlil Məmmədquluzadənin (1869-1932) bədii-publisist əsərlərinin və kitablarının, həmçinin ədibin haqqında yazılmış iri həcmli əsərlərin biblioqrafiyası verilmişdir.</a:t>
            </a:r>
            <a:endParaRPr lang="ru-RU" sz="2200" b="1" i="1" dirty="0">
              <a:solidFill>
                <a:schemeClr val="accent4">
                  <a:lumMod val="75000"/>
                </a:schemeClr>
              </a:solidFill>
              <a:latin typeface="Times New Roman" pitchFamily="18" charset="0"/>
              <a:cs typeface="Times New Roman" pitchFamily="18" charset="0"/>
            </a:endParaRPr>
          </a:p>
        </p:txBody>
      </p:sp>
    </p:spTree>
    <p:custDataLst>
      <p:tags r:id="rId1"/>
    </p:custDataLst>
  </p:cSld>
  <p:clrMapOvr>
    <a:masterClrMapping/>
  </p:clrMapOvr>
  <p:transition spd="slow" advTm="11837">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2" end="2"/>
                                            </p:txEl>
                                          </p:spTgt>
                                        </p:tgtEl>
                                      </p:cBhvr>
                                    </p:animEffect>
                                  </p:childTnLst>
                                </p:cTn>
                              </p:par>
                              <p:par>
                                <p:cTn id="16" presetID="31"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 calcmode="lin" valueType="num">
                                      <p:cBhvr>
                                        <p:cTn id="18"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1"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extLst>
          </a:blip>
          <a:stretch>
            <a:fillRect/>
          </a:stretch>
        </p:blipFill>
        <p:spPr>
          <a:xfrm>
            <a:off x="395536" y="764704"/>
            <a:ext cx="3384376" cy="5544616"/>
          </a:xfrm>
          <a:prstGeom prst="snip2DiagRect">
            <a:avLst/>
          </a:prstGeom>
          <a:solidFill>
            <a:srgbClr val="FFFFFF">
              <a:shade val="85000"/>
            </a:srgbClr>
          </a:solidFill>
          <a:ln w="88900" cap="sq">
            <a:solidFill>
              <a:schemeClr val="accent2">
                <a:lumMod val="60000"/>
                <a:lumOff val="40000"/>
              </a:schemeClr>
            </a:solidFill>
            <a:miter lim="800000"/>
          </a:ln>
          <a:effectLst>
            <a:glow rad="228600">
              <a:schemeClr val="accent3">
                <a:satMod val="175000"/>
                <a:alpha val="40000"/>
              </a:schemeClr>
            </a:glow>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 name="TextBox 2"/>
          <p:cNvSpPr txBox="1"/>
          <p:nvPr/>
        </p:nvSpPr>
        <p:spPr>
          <a:xfrm>
            <a:off x="4284663" y="1125538"/>
            <a:ext cx="4535487" cy="5016500"/>
          </a:xfrm>
          <a:prstGeom prst="rect">
            <a:avLst/>
          </a:prstGeom>
          <a:noFill/>
        </p:spPr>
        <p:txBody>
          <a:bodyPr>
            <a:spAutoFit/>
          </a:bodyPr>
          <a:lstStyle/>
          <a:p>
            <a:pPr fontAlgn="auto">
              <a:spcBef>
                <a:spcPts val="0"/>
              </a:spcBef>
              <a:spcAft>
                <a:spcPts val="0"/>
              </a:spcAft>
              <a:defRPr/>
            </a:pPr>
            <a:r>
              <a:rPr lang="az-Latn-AZ" sz="2000" b="1" i="1" dirty="0">
                <a:solidFill>
                  <a:schemeClr val="accent6">
                    <a:lumMod val="75000"/>
                  </a:schemeClr>
                </a:solidFill>
                <a:latin typeface="Times New Roman" pitchFamily="18" charset="0"/>
                <a:cs typeface="Times New Roman" pitchFamily="18" charset="0"/>
              </a:rPr>
              <a:t>Əliyeva A. Cəlil Məmmədquluzadə irsinin nəşri məsələləri. – Bakı : Elm və təhsil, 2012. – 172 s.</a:t>
            </a:r>
          </a:p>
          <a:p>
            <a:pPr fontAlgn="auto">
              <a:spcBef>
                <a:spcPts val="0"/>
              </a:spcBef>
              <a:spcAft>
                <a:spcPts val="0"/>
              </a:spcAft>
              <a:defRPr/>
            </a:pPr>
            <a:endParaRPr lang="az-Latn-AZ" sz="2000" b="1" i="1" dirty="0">
              <a:solidFill>
                <a:schemeClr val="accent6">
                  <a:lumMod val="75000"/>
                </a:schemeClr>
              </a:solidFill>
              <a:latin typeface="Times New Roman" pitchFamily="18" charset="0"/>
              <a:cs typeface="Times New Roman" pitchFamily="18" charset="0"/>
            </a:endParaRPr>
          </a:p>
          <a:p>
            <a:pPr fontAlgn="auto">
              <a:spcBef>
                <a:spcPts val="0"/>
              </a:spcBef>
              <a:spcAft>
                <a:spcPts val="0"/>
              </a:spcAft>
              <a:defRPr/>
            </a:pPr>
            <a:r>
              <a:rPr lang="az-Latn-AZ" sz="2000" b="1" i="1" dirty="0">
                <a:solidFill>
                  <a:schemeClr val="accent6">
                    <a:lumMod val="75000"/>
                  </a:schemeClr>
                </a:solidFill>
                <a:latin typeface="Times New Roman" pitchFamily="18" charset="0"/>
                <a:cs typeface="Times New Roman" pitchFamily="18" charset="0"/>
              </a:rPr>
              <a:t>Kitabda Azərbaycan ədəbiyyatı və mətbuatı tarixində müstəsna rolu olan Cəlil Məmmədquluzadənin (1869-1932) zəngin ədəbi və publisistik irsi filioloji-tekstoloji  tədqiq edilmişdir. Yazıçının avtoqrafları, müəllif nəşrləri və çoxcildliklərinin mətnində yol verilmiş müxtəlif növ əlavə, ixtisar və təshihlər, onları doğuran səbəblər aşkarlanmış, əsərlərinin gələcək nəşrlərinin mükəməlliyini təmin edən qənaətlər təqdim edilmişdir.</a:t>
            </a:r>
            <a:endParaRPr lang="ru-RU" sz="2000" b="1" i="1" dirty="0">
              <a:solidFill>
                <a:schemeClr val="accent6">
                  <a:lumMod val="75000"/>
                </a:schemeClr>
              </a:solidFill>
              <a:latin typeface="Times New Roman" pitchFamily="18" charset="0"/>
              <a:cs typeface="Times New Roman" pitchFamily="18" charset="0"/>
            </a:endParaRPr>
          </a:p>
        </p:txBody>
      </p:sp>
    </p:spTree>
    <p:custDataLst>
      <p:tags r:id="rId1"/>
    </p:custDataLst>
  </p:cSld>
  <p:clrMapOvr>
    <a:masterClrMapping/>
  </p:clrMapOvr>
  <p:transition spd="slow" advTm="2956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par>
                                <p:cTn id="16" presetID="31"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p:cTn id="18"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1"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extLst>
              <a:ext uri="{28A0092B-C50C-407E-A947-70E740481C1C}"/>
            </a:extLst>
          </a:blip>
          <a:stretch>
            <a:fillRect/>
          </a:stretch>
        </p:blipFill>
        <p:spPr>
          <a:xfrm>
            <a:off x="5724128" y="692696"/>
            <a:ext cx="3044803" cy="4896544"/>
          </a:xfrm>
          <a:prstGeom prst="rect">
            <a:avLst/>
          </a:prstGeom>
          <a:ln w="127000" cap="rnd">
            <a:solidFill>
              <a:srgbClr val="7030A0"/>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prst="artDeco"/>
            <a:contourClr>
              <a:srgbClr val="C0C0C0"/>
            </a:contourClr>
          </a:sp3d>
        </p:spPr>
      </p:pic>
      <p:sp>
        <p:nvSpPr>
          <p:cNvPr id="3" name="TextBox 2"/>
          <p:cNvSpPr txBox="1"/>
          <p:nvPr/>
        </p:nvSpPr>
        <p:spPr>
          <a:xfrm>
            <a:off x="611188" y="1916113"/>
            <a:ext cx="4608512" cy="3170237"/>
          </a:xfrm>
          <a:prstGeom prst="rect">
            <a:avLst/>
          </a:prstGeom>
          <a:noFill/>
        </p:spPr>
        <p:txBody>
          <a:bodyPr>
            <a:spAutoFit/>
          </a:bodyPr>
          <a:lstStyle/>
          <a:p>
            <a:pPr fontAlgn="auto">
              <a:spcBef>
                <a:spcPts val="0"/>
              </a:spcBef>
              <a:spcAft>
                <a:spcPts val="0"/>
              </a:spcAft>
              <a:defRPr/>
            </a:pPr>
            <a:r>
              <a:rPr lang="az-Latn-AZ" sz="2000" b="1" i="1" dirty="0">
                <a:solidFill>
                  <a:schemeClr val="bg1">
                    <a:lumMod val="50000"/>
                  </a:schemeClr>
                </a:solidFill>
                <a:latin typeface="Times New Roman" pitchFamily="18" charset="0"/>
                <a:cs typeface="Times New Roman" pitchFamily="18" charset="0"/>
              </a:rPr>
              <a:t>Mirzə Cəlil və Məmmədquluzadələr. Məktublaşma. – Bakı : Çinar-Çap, 2003. – 240 s.</a:t>
            </a:r>
          </a:p>
          <a:p>
            <a:pPr fontAlgn="auto">
              <a:spcBef>
                <a:spcPts val="0"/>
              </a:spcBef>
              <a:spcAft>
                <a:spcPts val="0"/>
              </a:spcAft>
              <a:defRPr/>
            </a:pPr>
            <a:endParaRPr lang="az-Latn-AZ" sz="2000" b="1" i="1" dirty="0">
              <a:solidFill>
                <a:schemeClr val="bg1">
                  <a:lumMod val="50000"/>
                </a:schemeClr>
              </a:solidFill>
              <a:latin typeface="Times New Roman" pitchFamily="18" charset="0"/>
              <a:cs typeface="Times New Roman" pitchFamily="18" charset="0"/>
            </a:endParaRPr>
          </a:p>
          <a:p>
            <a:pPr fontAlgn="auto">
              <a:spcBef>
                <a:spcPts val="0"/>
              </a:spcBef>
              <a:spcAft>
                <a:spcPts val="0"/>
              </a:spcAft>
              <a:defRPr/>
            </a:pPr>
            <a:r>
              <a:rPr lang="az-Latn-AZ" sz="2000" b="1" i="1" dirty="0">
                <a:solidFill>
                  <a:schemeClr val="bg1">
                    <a:lumMod val="50000"/>
                  </a:schemeClr>
                </a:solidFill>
                <a:latin typeface="Times New Roman" pitchFamily="18" charset="0"/>
                <a:cs typeface="Times New Roman" pitchFamily="18" charset="0"/>
              </a:rPr>
              <a:t>Mirzə Cəlil və Məmmədquluzadələr. Kitabda görkəmli Azərbaycan yazıçısı və ictimai xadimi Cəlil Məmmədquluzadənin (1869-1932) və ədibin ailə üzvlərinin məktubları, habelə onlara yazılmış məktublar toplanmışdır.</a:t>
            </a:r>
            <a:endParaRPr lang="ru-RU" sz="2000" b="1" i="1" dirty="0">
              <a:solidFill>
                <a:schemeClr val="bg1">
                  <a:lumMod val="50000"/>
                </a:schemeClr>
              </a:solidFill>
              <a:latin typeface="Times New Roman" pitchFamily="18" charset="0"/>
              <a:cs typeface="Times New Roman" pitchFamily="18" charset="0"/>
            </a:endParaRPr>
          </a:p>
        </p:txBody>
      </p:sp>
    </p:spTree>
    <p:custDataLst>
      <p:tags r:id="rId1"/>
    </p:custDataLst>
  </p:cSld>
  <p:clrMapOvr>
    <a:masterClrMapping/>
  </p:clrMapOvr>
  <p:transition spd="slow" advTm="16198">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6375" y="1989138"/>
            <a:ext cx="6335713" cy="2862262"/>
          </a:xfrm>
          <a:prstGeom prst="rect">
            <a:avLst/>
          </a:prstGeom>
          <a:noFill/>
        </p:spPr>
        <p:txBody>
          <a:bodyPr>
            <a:spAutoFit/>
          </a:bodyPr>
          <a:lstStyle/>
          <a:p>
            <a:pPr fontAlgn="auto">
              <a:spcBef>
                <a:spcPts val="0"/>
              </a:spcBef>
              <a:spcAft>
                <a:spcPts val="0"/>
              </a:spcAft>
              <a:defRPr/>
            </a:pPr>
            <a:r>
              <a:rPr lang="en-US" sz="3200" b="1" i="1" dirty="0">
                <a:solidFill>
                  <a:schemeClr val="accent5">
                    <a:lumMod val="50000"/>
                  </a:schemeClr>
                </a:solidFill>
                <a:latin typeface="Times New Roman" panose="02020603050405020304" pitchFamily="18" charset="0"/>
                <a:cs typeface="Times New Roman" panose="02020603050405020304" pitchFamily="18" charset="0"/>
              </a:rPr>
              <a:t>S</a:t>
            </a:r>
            <a:r>
              <a:rPr lang="az-Latn-AZ" sz="3200" b="1" i="1" dirty="0">
                <a:solidFill>
                  <a:schemeClr val="accent5">
                    <a:lumMod val="50000"/>
                  </a:schemeClr>
                </a:solidFill>
                <a:latin typeface="Times New Roman" panose="02020603050405020304" pitchFamily="18" charset="0"/>
                <a:cs typeface="Times New Roman" panose="02020603050405020304" pitchFamily="18" charset="0"/>
              </a:rPr>
              <a:t>ənsizlik çəkirik, Mirzə,  haçandır,</a:t>
            </a:r>
          </a:p>
          <a:p>
            <a:pPr fontAlgn="auto">
              <a:spcBef>
                <a:spcPts val="0"/>
              </a:spcBef>
              <a:spcAft>
                <a:spcPts val="0"/>
              </a:spcAft>
              <a:defRPr/>
            </a:pPr>
            <a:r>
              <a:rPr lang="az-Latn-AZ" sz="3200" b="1" i="1" dirty="0">
                <a:solidFill>
                  <a:schemeClr val="accent5">
                    <a:lumMod val="50000"/>
                  </a:schemeClr>
                </a:solidFill>
                <a:latin typeface="Times New Roman" panose="02020603050405020304" pitchFamily="18" charset="0"/>
                <a:cs typeface="Times New Roman" panose="02020603050405020304" pitchFamily="18" charset="0"/>
              </a:rPr>
              <a:t>Müdrik gülüş olub dol gözümüzə.</a:t>
            </a:r>
          </a:p>
          <a:p>
            <a:pPr fontAlgn="auto">
              <a:spcBef>
                <a:spcPts val="0"/>
              </a:spcBef>
              <a:spcAft>
                <a:spcPts val="0"/>
              </a:spcAft>
              <a:defRPr/>
            </a:pPr>
            <a:r>
              <a:rPr lang="az-Latn-AZ" sz="3200" b="1" i="1" dirty="0">
                <a:solidFill>
                  <a:schemeClr val="accent5">
                    <a:lumMod val="50000"/>
                  </a:schemeClr>
                </a:solidFill>
                <a:latin typeface="Times New Roman" panose="02020603050405020304" pitchFamily="18" charset="0"/>
                <a:cs typeface="Times New Roman" panose="02020603050405020304" pitchFamily="18" charset="0"/>
              </a:rPr>
              <a:t>Ağlamaq – ağlatmaq yolu asandır,</a:t>
            </a:r>
          </a:p>
          <a:p>
            <a:pPr fontAlgn="auto">
              <a:spcBef>
                <a:spcPts val="0"/>
              </a:spcBef>
              <a:spcAft>
                <a:spcPts val="0"/>
              </a:spcAft>
              <a:defRPr/>
            </a:pPr>
            <a:r>
              <a:rPr lang="az-Latn-AZ" sz="3200" b="1" i="1" dirty="0">
                <a:solidFill>
                  <a:schemeClr val="accent5">
                    <a:lumMod val="50000"/>
                  </a:schemeClr>
                </a:solidFill>
                <a:latin typeface="Times New Roman" panose="02020603050405020304" pitchFamily="18" charset="0"/>
                <a:cs typeface="Times New Roman" panose="02020603050405020304" pitchFamily="18" charset="0"/>
              </a:rPr>
              <a:t>Gəl öyrət mənalı gülməyi bizə.</a:t>
            </a:r>
          </a:p>
          <a:p>
            <a:pPr fontAlgn="auto">
              <a:spcBef>
                <a:spcPts val="0"/>
              </a:spcBef>
              <a:spcAft>
                <a:spcPts val="0"/>
              </a:spcAft>
              <a:defRPr/>
            </a:pPr>
            <a:endParaRPr lang="az-Latn-AZ" sz="3200" b="1" i="1" dirty="0">
              <a:solidFill>
                <a:schemeClr val="accent5">
                  <a:lumMod val="50000"/>
                </a:schemeClr>
              </a:solidFill>
              <a:latin typeface="Times New Roman" panose="02020603050405020304" pitchFamily="18" charset="0"/>
              <a:cs typeface="Times New Roman" panose="02020603050405020304" pitchFamily="18" charset="0"/>
            </a:endParaRPr>
          </a:p>
          <a:p>
            <a:pPr algn="r" fontAlgn="auto">
              <a:spcBef>
                <a:spcPts val="0"/>
              </a:spcBef>
              <a:spcAft>
                <a:spcPts val="0"/>
              </a:spcAft>
              <a:defRPr/>
            </a:pPr>
            <a:r>
              <a:rPr lang="az-Latn-AZ" sz="2000" b="1" i="1" dirty="0">
                <a:solidFill>
                  <a:schemeClr val="accent5">
                    <a:lumMod val="50000"/>
                  </a:schemeClr>
                </a:solidFill>
                <a:latin typeface="Times New Roman" panose="02020603050405020304" pitchFamily="18" charset="0"/>
                <a:cs typeface="Times New Roman" panose="02020603050405020304" pitchFamily="18" charset="0"/>
              </a:rPr>
              <a:t>Söhrab Tahir</a:t>
            </a:r>
            <a:endParaRPr lang="ru-RU" sz="2000" b="1" i="1" dirty="0">
              <a:solidFill>
                <a:schemeClr val="accent5">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transition spd="slow" advTm="6741">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4213" y="1858963"/>
            <a:ext cx="7920037" cy="2554287"/>
          </a:xfrm>
          <a:prstGeom prst="rect">
            <a:avLst/>
          </a:prstGeom>
        </p:spPr>
        <p:txBody>
          <a:bodyPr>
            <a:spAutoFit/>
          </a:bodyPr>
          <a:lstStyle/>
          <a:p>
            <a:pPr fontAlgn="auto">
              <a:spcBef>
                <a:spcPts val="0"/>
              </a:spcBef>
              <a:spcAft>
                <a:spcPts val="0"/>
              </a:spcAft>
              <a:defRPr/>
            </a:pP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Əziz</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balalar</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Cəlil</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Məmmədquluzadənin</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bu</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az-Latn-AZ" sz="2000" b="1" i="1" dirty="0">
                <a:solidFill>
                  <a:schemeClr val="accent6">
                    <a:lumMod val="75000"/>
                  </a:schemeClr>
                </a:solidFill>
                <a:latin typeface="Times New Roman" panose="02020603050405020304" pitchFamily="18" charset="0"/>
                <a:cs typeface="Times New Roman" panose="02020603050405020304" pitchFamily="18" charset="0"/>
              </a:rPr>
              <a:t>əsərlə</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rini</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oxusanız</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onu</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sevəcəksiniz</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Sevsəniz</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böyüyəndə</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onun</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az-Latn-AZ" sz="2000" b="1" i="1" dirty="0">
                <a:solidFill>
                  <a:schemeClr val="accent6">
                    <a:lumMod val="75000"/>
                  </a:schemeClr>
                </a:solidFill>
                <a:latin typeface="Times New Roman" panose="02020603050405020304" pitchFamily="18" charset="0"/>
                <a:cs typeface="Times New Roman" panose="02020603050405020304" pitchFamily="18" charset="0"/>
              </a:rPr>
              <a:t>yaradıcılığı ilə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daha</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az-Latn-AZ" sz="2000" b="1" i="1" dirty="0">
                <a:solidFill>
                  <a:schemeClr val="accent6">
                    <a:lumMod val="75000"/>
                  </a:schemeClr>
                </a:solidFill>
                <a:latin typeface="Times New Roman" panose="02020603050405020304" pitchFamily="18" charset="0"/>
                <a:cs typeface="Times New Roman" panose="02020603050405020304" pitchFamily="18" charset="0"/>
              </a:rPr>
              <a:t>dərindən tanış olmağa çalışacaqsınız. Və tanış olduqca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bir</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az</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da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böyüyəcəksiniz</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Vətənimizi</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sevəcəksiniz</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xalqımızı</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sevəcəksiniz</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Əsl</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vətəndaş</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olacaqsınız</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Lap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Mirzə</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Cəlilin</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özü</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kimi</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p>
          <a:p>
            <a:pPr fontAlgn="auto">
              <a:spcBef>
                <a:spcPts val="0"/>
              </a:spcBef>
              <a:spcAft>
                <a:spcPts val="0"/>
              </a:spcAft>
              <a:defRPr/>
            </a:pP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Mən</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buna</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inanıram</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a:t>
            </a:r>
          </a:p>
          <a:p>
            <a:pPr fontAlgn="auto">
              <a:spcBef>
                <a:spcPts val="0"/>
              </a:spcBef>
              <a:spcAft>
                <a:spcPts val="0"/>
              </a:spcAft>
              <a:defRPr/>
            </a:pPr>
            <a:endParaRPr lang="en-US" sz="2000" b="1" i="1" dirty="0">
              <a:solidFill>
                <a:schemeClr val="accent6">
                  <a:lumMod val="75000"/>
                </a:schemeClr>
              </a:solidFill>
              <a:latin typeface="Times New Roman" panose="02020603050405020304" pitchFamily="18" charset="0"/>
              <a:cs typeface="Times New Roman" panose="02020603050405020304" pitchFamily="18" charset="0"/>
            </a:endParaRPr>
          </a:p>
          <a:p>
            <a:pPr fontAlgn="auto">
              <a:spcBef>
                <a:spcPts val="0"/>
              </a:spcBef>
              <a:spcAft>
                <a:spcPts val="0"/>
              </a:spcAft>
              <a:defRPr/>
            </a:pP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Hörmətlə</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tərtibçi</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                                                                    </a:t>
            </a:r>
            <a:r>
              <a:rPr lang="en-US" sz="2000" b="1" i="1" dirty="0" err="1">
                <a:solidFill>
                  <a:schemeClr val="accent6">
                    <a:lumMod val="75000"/>
                  </a:schemeClr>
                </a:solidFill>
                <a:latin typeface="Times New Roman" panose="02020603050405020304" pitchFamily="18" charset="0"/>
                <a:cs typeface="Times New Roman" panose="02020603050405020304" pitchFamily="18" charset="0"/>
              </a:rPr>
              <a:t>Əhmədova</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 </a:t>
            </a:r>
            <a:r>
              <a:rPr lang="en-US" sz="2000" b="1" i="1" dirty="0">
                <a:solidFill>
                  <a:schemeClr val="accent6">
                    <a:lumMod val="75000"/>
                  </a:schemeClr>
                </a:solidFill>
                <a:latin typeface="Times New Roman" panose="02020603050405020304" pitchFamily="18" charset="0"/>
                <a:cs typeface="Times New Roman" panose="02020603050405020304" pitchFamily="18" charset="0"/>
              </a:rPr>
              <a:t>S.</a:t>
            </a:r>
          </a:p>
        </p:txBody>
      </p:sp>
    </p:spTree>
    <p:custDataLst>
      <p:tags r:id="rId1"/>
    </p:custDataLst>
  </p:cSld>
  <p:clrMapOvr>
    <a:masterClrMapping/>
  </p:clrMapOvr>
  <p:transition spd="slow" advTm="18835">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p:cTn id="12"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2">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p:cTn id="17"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18"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19"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2|3"/>
</p:tagLst>
</file>

<file path=ppt/tags/tag2.xml><?xml version="1.0" encoding="utf-8"?>
<p:tagLst xmlns:a="http://schemas.openxmlformats.org/drawingml/2006/main" xmlns:r="http://schemas.openxmlformats.org/officeDocument/2006/relationships" xmlns:p="http://schemas.openxmlformats.org/presentationml/2006/main">
  <p:tag name="TIMING" val="|0.4"/>
</p:tagLst>
</file>

<file path=ppt/tags/tag3.xml><?xml version="1.0" encoding="utf-8"?>
<p:tagLst xmlns:a="http://schemas.openxmlformats.org/drawingml/2006/main" xmlns:r="http://schemas.openxmlformats.org/officeDocument/2006/relationships" xmlns:p="http://schemas.openxmlformats.org/presentationml/2006/main">
  <p:tag name="TIMING" val="|0.2"/>
</p:tagLst>
</file>

<file path=ppt/tags/tag4.xml><?xml version="1.0" encoding="utf-8"?>
<p:tagLst xmlns:a="http://schemas.openxmlformats.org/drawingml/2006/main" xmlns:r="http://schemas.openxmlformats.org/officeDocument/2006/relationships" xmlns:p="http://schemas.openxmlformats.org/presentationml/2006/main">
  <p:tag name="TIMING" val="|0.5"/>
</p:tagLst>
</file>

<file path=ppt/tags/tag5.xml><?xml version="1.0" encoding="utf-8"?>
<p:tagLst xmlns:a="http://schemas.openxmlformats.org/drawingml/2006/main" xmlns:r="http://schemas.openxmlformats.org/officeDocument/2006/relationships" xmlns:p="http://schemas.openxmlformats.org/presentationml/2006/main">
  <p:tag name="TIMING" val="|0.4|2.9"/>
</p:tagLst>
</file>

<file path=ppt/tags/tag6.xml><?xml version="1.0" encoding="utf-8"?>
<p:tagLst xmlns:a="http://schemas.openxmlformats.org/drawingml/2006/main" xmlns:r="http://schemas.openxmlformats.org/officeDocument/2006/relationships" xmlns:p="http://schemas.openxmlformats.org/presentationml/2006/main">
  <p:tag name="TIMING" val="|0.3|3.4"/>
</p:tagLst>
</file>

<file path=ppt/tags/tag7.xml><?xml version="1.0" encoding="utf-8"?>
<p:tagLst xmlns:a="http://schemas.openxmlformats.org/drawingml/2006/main" xmlns:r="http://schemas.openxmlformats.org/officeDocument/2006/relationships" xmlns:p="http://schemas.openxmlformats.org/presentationml/2006/main">
  <p:tag name="TIMING" val="|0.2|2.5"/>
</p:tagLst>
</file>

<file path=ppt/tags/tag8.xml><?xml version="1.0" encoding="utf-8"?>
<p:tagLst xmlns:a="http://schemas.openxmlformats.org/drawingml/2006/main" xmlns:r="http://schemas.openxmlformats.org/officeDocument/2006/relationships" xmlns:p="http://schemas.openxmlformats.org/presentationml/2006/main">
  <p:tag name="TIMING" val="|0.2|3"/>
</p:tagLst>
</file>

<file path=ppt/tags/tag9.xml><?xml version="1.0" encoding="utf-8"?>
<p:tagLst xmlns:a="http://schemas.openxmlformats.org/drawingml/2006/main" xmlns:r="http://schemas.openxmlformats.org/officeDocument/2006/relationships" xmlns:p="http://schemas.openxmlformats.org/presentationml/2006/main">
  <p:tag name="TIMING" val="|0.3|4"/>
</p:tagLst>
</file>

<file path=ppt/tags/tag10.xml><?xml version="1.0" encoding="utf-8"?>
<p:tagLst xmlns:a="http://schemas.openxmlformats.org/drawingml/2006/main" xmlns:r="http://schemas.openxmlformats.org/officeDocument/2006/relationships" xmlns:p="http://schemas.openxmlformats.org/presentationml/2006/main">
  <p:tag name="TIMING" val="|0.1|2.5"/>
</p:tagLst>
</file>

<file path=ppt/tags/tag11.xml><?xml version="1.0" encoding="utf-8"?>
<p:tagLst xmlns:a="http://schemas.openxmlformats.org/drawingml/2006/main" xmlns:r="http://schemas.openxmlformats.org/officeDocument/2006/relationships" xmlns:p="http://schemas.openxmlformats.org/presentationml/2006/main">
  <p:tag name="TIMING" val="|0.1|3.1"/>
</p:tagLst>
</file>

<file path=ppt/tags/tag12.xml><?xml version="1.0" encoding="utf-8"?>
<p:tagLst xmlns:a="http://schemas.openxmlformats.org/drawingml/2006/main" xmlns:r="http://schemas.openxmlformats.org/officeDocument/2006/relationships" xmlns:p="http://schemas.openxmlformats.org/presentationml/2006/main">
  <p:tag name="TIMING" val="|2"/>
</p:tagLst>
</file>

<file path=ppt/tags/tag13.xml><?xml version="1.0" encoding="utf-8"?>
<p:tagLst xmlns:a="http://schemas.openxmlformats.org/drawingml/2006/main" xmlns:r="http://schemas.openxmlformats.org/officeDocument/2006/relationships" xmlns:p="http://schemas.openxmlformats.org/presentationml/2006/main">
  <p:tag name="TIMING" val="|0.4|5.4|4.6|4.9|6.7"/>
</p:tagLst>
</file>

<file path=ppt/tags/tag14.xml><?xml version="1.0" encoding="utf-8"?>
<p:tagLst xmlns:a="http://schemas.openxmlformats.org/drawingml/2006/main" xmlns:r="http://schemas.openxmlformats.org/officeDocument/2006/relationships" xmlns:p="http://schemas.openxmlformats.org/presentationml/2006/main">
  <p:tag name="TIMING" val="|0.1|12.5|14.3"/>
</p:tagLst>
</file>

<file path=ppt/tags/tag15.xml><?xml version="1.0" encoding="utf-8"?>
<p:tagLst xmlns:a="http://schemas.openxmlformats.org/drawingml/2006/main" xmlns:r="http://schemas.openxmlformats.org/officeDocument/2006/relationships" xmlns:p="http://schemas.openxmlformats.org/presentationml/2006/main">
  <p:tag name="TIMING" val="|0.1|1.7|1.6|1.6|1.6|1.9"/>
</p:tagLst>
</file>

<file path=ppt/tags/tag16.xml><?xml version="1.0" encoding="utf-8"?>
<p:tagLst xmlns:a="http://schemas.openxmlformats.org/drawingml/2006/main" xmlns:r="http://schemas.openxmlformats.org/officeDocument/2006/relationships" xmlns:p="http://schemas.openxmlformats.org/presentationml/2006/main">
  <p:tag name="TIMING" val="|0|2.3"/>
</p:tagLst>
</file>

<file path=ppt/tags/tag17.xml><?xml version="1.0" encoding="utf-8"?>
<p:tagLst xmlns:a="http://schemas.openxmlformats.org/drawingml/2006/main" xmlns:r="http://schemas.openxmlformats.org/officeDocument/2006/relationships" xmlns:p="http://schemas.openxmlformats.org/presentationml/2006/main">
  <p:tag name="TIMING" val="|0.1|3|2.6|2.6|2.3"/>
</p:tagLst>
</file>

<file path=ppt/tags/tag18.xml><?xml version="1.0" encoding="utf-8"?>
<p:tagLst xmlns:a="http://schemas.openxmlformats.org/drawingml/2006/main" xmlns:r="http://schemas.openxmlformats.org/officeDocument/2006/relationships" xmlns:p="http://schemas.openxmlformats.org/presentationml/2006/main">
  <p:tag name="TIMING" val="|0.5|1.9"/>
</p:tagLst>
</file>

<file path=ppt/tags/tag19.xml><?xml version="1.0" encoding="utf-8"?>
<p:tagLst xmlns:a="http://schemas.openxmlformats.org/drawingml/2006/main" xmlns:r="http://schemas.openxmlformats.org/officeDocument/2006/relationships" xmlns:p="http://schemas.openxmlformats.org/presentationml/2006/main">
  <p:tag name="TIMING" val="|0|3"/>
</p:tagLst>
</file>

<file path=ppt/tags/tag20.xml><?xml version="1.0" encoding="utf-8"?>
<p:tagLst xmlns:a="http://schemas.openxmlformats.org/drawingml/2006/main" xmlns:r="http://schemas.openxmlformats.org/officeDocument/2006/relationships" xmlns:p="http://schemas.openxmlformats.org/presentationml/2006/main">
  <p:tag name="TIMING" val="|0.3|2.4"/>
</p:tagLst>
</file>

<file path=ppt/tags/tag21.xml><?xml version="1.0" encoding="utf-8"?>
<p:tagLst xmlns:a="http://schemas.openxmlformats.org/drawingml/2006/main" xmlns:r="http://schemas.openxmlformats.org/officeDocument/2006/relationships" xmlns:p="http://schemas.openxmlformats.org/presentationml/2006/main">
  <p:tag name="TIMING" val="|0.6"/>
</p:tagLst>
</file>

<file path=ppt/tags/tag22.xml><?xml version="1.0" encoding="utf-8"?>
<p:tagLst xmlns:a="http://schemas.openxmlformats.org/drawingml/2006/main" xmlns:r="http://schemas.openxmlformats.org/officeDocument/2006/relationships" xmlns:p="http://schemas.openxmlformats.org/presentationml/2006/main">
  <p:tag name="TIMING" val="|0.5|1.6|2|1.3"/>
</p:tagLst>
</file>

<file path=ppt/tags/tag23.xml><?xml version="1.0" encoding="utf-8"?>
<p:tagLst xmlns:a="http://schemas.openxmlformats.org/drawingml/2006/main" xmlns:r="http://schemas.openxmlformats.org/officeDocument/2006/relationships" xmlns:p="http://schemas.openxmlformats.org/presentationml/2006/main">
  <p:tag name="TIMING" val="|0.1|2.2|9.8|2.4"/>
</p:tagLst>
</file>

<file path=ppt/tags/tag24.xml><?xml version="1.0" encoding="utf-8"?>
<p:tagLst xmlns:a="http://schemas.openxmlformats.org/drawingml/2006/main" xmlns:r="http://schemas.openxmlformats.org/officeDocument/2006/relationships" xmlns:p="http://schemas.openxmlformats.org/presentationml/2006/main">
  <p:tag name="TIMING" val="|0.4|2.7"/>
</p:tagLst>
</file>

<file path=ppt/tags/tag25.xml><?xml version="1.0" encoding="utf-8"?>
<p:tagLst xmlns:a="http://schemas.openxmlformats.org/drawingml/2006/main" xmlns:r="http://schemas.openxmlformats.org/officeDocument/2006/relationships" xmlns:p="http://schemas.openxmlformats.org/presentationml/2006/main">
  <p:tag name="TIMING" val="|0.3|2.5"/>
</p:tagLst>
</file>

<file path=ppt/tags/tag26.xml><?xml version="1.0" encoding="utf-8"?>
<p:tagLst xmlns:a="http://schemas.openxmlformats.org/drawingml/2006/main" xmlns:r="http://schemas.openxmlformats.org/officeDocument/2006/relationships" xmlns:p="http://schemas.openxmlformats.org/presentationml/2006/main">
  <p:tag name="TIMING" val="|1.3|1.6"/>
</p:tagLst>
</file>

<file path=ppt/tags/tag27.xml><?xml version="1.0" encoding="utf-8"?>
<p:tagLst xmlns:a="http://schemas.openxmlformats.org/drawingml/2006/main" xmlns:r="http://schemas.openxmlformats.org/officeDocument/2006/relationships" xmlns:p="http://schemas.openxmlformats.org/presentationml/2006/main">
  <p:tag name="TIMING" val="|0.5|2"/>
</p:tagLst>
</file>

<file path=ppt/tags/tag28.xml><?xml version="1.0" encoding="utf-8"?>
<p:tagLst xmlns:a="http://schemas.openxmlformats.org/drawingml/2006/main" xmlns:r="http://schemas.openxmlformats.org/officeDocument/2006/relationships" xmlns:p="http://schemas.openxmlformats.org/presentationml/2006/main">
  <p:tag name="TIMING" val="|0.5|2.4"/>
</p:tagLst>
</file>

<file path=ppt/tags/tag29.xml><?xml version="1.0" encoding="utf-8"?>
<p:tagLst xmlns:a="http://schemas.openxmlformats.org/drawingml/2006/main" xmlns:r="http://schemas.openxmlformats.org/officeDocument/2006/relationships" xmlns:p="http://schemas.openxmlformats.org/presentationml/2006/main">
  <p:tag name="TIMING" val="|0.9|2.8"/>
</p:tagLst>
</file>

<file path=ppt/tags/tag30.xml><?xml version="1.0" encoding="utf-8"?>
<p:tagLst xmlns:a="http://schemas.openxmlformats.org/drawingml/2006/main" xmlns:r="http://schemas.openxmlformats.org/officeDocument/2006/relationships" xmlns:p="http://schemas.openxmlformats.org/presentationml/2006/main">
  <p:tag name="TIMING" val="|0.9|2.5"/>
</p:tagLst>
</file>

<file path=ppt/tags/tag31.xml><?xml version="1.0" encoding="utf-8"?>
<p:tagLst xmlns:a="http://schemas.openxmlformats.org/drawingml/2006/main" xmlns:r="http://schemas.openxmlformats.org/officeDocument/2006/relationships" xmlns:p="http://schemas.openxmlformats.org/presentationml/2006/main">
  <p:tag name="TIMING" val="|2.9"/>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SOHO">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SOHO</Template>
  <TotalTime>2352</TotalTime>
  <Words>981</Words>
  <Application>Microsoft Office PowerPoint</Application>
  <PresentationFormat>Экран (4:3)</PresentationFormat>
  <Paragraphs>92</Paragraphs>
  <Slides>32</Slides>
  <Notes>0</Notes>
  <HiddenSlides>0</HiddenSlides>
  <MMClips>2</MMClips>
  <ScaleCrop>false</ScaleCrop>
  <HeadingPairs>
    <vt:vector size="6" baseType="variant">
      <vt:variant>
        <vt:lpstr>Использованные шрифты</vt:lpstr>
      </vt:variant>
      <vt:variant>
        <vt:i4>6</vt:i4>
      </vt:variant>
      <vt:variant>
        <vt:lpstr>Шаблон оформления</vt:lpstr>
      </vt:variant>
      <vt:variant>
        <vt:i4>6</vt:i4>
      </vt:variant>
      <vt:variant>
        <vt:lpstr>Заголовки слайдов</vt:lpstr>
      </vt:variant>
      <vt:variant>
        <vt:i4>32</vt:i4>
      </vt:variant>
    </vt:vector>
  </HeadingPairs>
  <TitlesOfParts>
    <vt:vector size="44" baseType="lpstr">
      <vt:lpstr>Candara</vt:lpstr>
      <vt:lpstr>Arial</vt:lpstr>
      <vt:lpstr>Tunga</vt:lpstr>
      <vt:lpstr>Tahoma</vt:lpstr>
      <vt:lpstr>Calibri</vt:lpstr>
      <vt:lpstr>Times New Roman</vt:lpstr>
      <vt:lpstr>Soho</vt:lpstr>
      <vt:lpstr>Soho</vt:lpstr>
      <vt:lpstr>Soho</vt:lpstr>
      <vt:lpstr>Soho</vt:lpstr>
      <vt:lpstr>Soho</vt:lpstr>
      <vt:lpstr>Soho</vt:lpstr>
      <vt:lpstr>Слайд 1</vt:lpstr>
      <vt:lpstr>Слайд 2</vt:lpstr>
      <vt:lpstr>KİÇİKYAŞLI UŞAQLAR ÜÇÜN</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MİRZƏ CƏLİL MƏMMƏDQULUZADƏ</vt:lpstr>
      <vt:lpstr>Слайд 27</vt:lpstr>
      <vt:lpstr>Слайд 28</vt:lpstr>
      <vt:lpstr>Слайд 29</vt:lpstr>
      <vt:lpstr>Слайд 30</vt:lpstr>
      <vt:lpstr>Слайд 31</vt:lpstr>
      <vt:lpstr>Слайд 32</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Mirzə cəlil məmmədquluzadə</dc:title>
  <dc:creator>Ахмедова</dc:creator>
  <cp:lastModifiedBy>Aqil</cp:lastModifiedBy>
  <cp:revision>116</cp:revision>
  <dcterms:created xsi:type="dcterms:W3CDTF">2014-02-03T07:43:39Z</dcterms:created>
  <dcterms:modified xsi:type="dcterms:W3CDTF">2019-10-09T11:19:06Z</dcterms:modified>
</cp:coreProperties>
</file>