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7" r:id="rId3"/>
    <p:sldId id="258" r:id="rId4"/>
    <p:sldId id="268" r:id="rId5"/>
    <p:sldId id="259" r:id="rId6"/>
    <p:sldId id="260" r:id="rId7"/>
    <p:sldId id="270" r:id="rId8"/>
    <p:sldId id="261" r:id="rId9"/>
    <p:sldId id="269" r:id="rId10"/>
    <p:sldId id="265" r:id="rId11"/>
    <p:sldId id="271" r:id="rId12"/>
    <p:sldId id="263" r:id="rId13"/>
    <p:sldId id="274" r:id="rId14"/>
    <p:sldId id="264" r:id="rId15"/>
    <p:sldId id="273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6600"/>
    <a:srgbClr val="66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214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95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1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627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51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43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555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3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7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6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6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5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4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1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5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7E7DCD4-17F1-49B6-9C56-2ABF552360C8}" type="datetimeFigureOut">
              <a:rPr lang="ru-RU" smtClean="0"/>
              <a:pPr/>
              <a:t>04.06.2018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20792DD-68D7-407E-A67B-8332C7D63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36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az-Latn-AZ" sz="36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BEYNƏLXALQ ANDERSEN FƏXRİ DİPLOMUNUN LAUREATI</a:t>
            </a:r>
            <a:endParaRPr lang="ru-RU" sz="36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az-Latn-AZ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QƏŞƏM İSABƏYLİ - 70</a:t>
            </a:r>
            <a:endParaRPr lang="ru-RU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1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22"/>
    </mc:Choice>
    <mc:Fallback xmlns="">
      <p:transition advTm="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9877"/>
            <a:ext cx="2696770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51920" y="548680"/>
            <a:ext cx="44354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i="1" dirty="0" smtClean="0">
                <a:solidFill>
                  <a:srgbClr val="CC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Isabəyli Q. Əkil-Bəkil : poema. – Bakı : İşıq, 1990. – 176 s.</a:t>
            </a:r>
          </a:p>
          <a:p>
            <a:r>
              <a:rPr lang="az-Latn-AZ" sz="2000" b="1" i="1" dirty="0" smtClean="0">
                <a:solidFill>
                  <a:srgbClr val="CC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Bu poemadakı doğmalıq, müqəddəslik, vətən torpağının bütövlüyü, toxunulmazlığı, əslində əsrlərin o tayından gələn səslər dünyasının – türk-oğuz taleyinin bölünməzliyidi.</a:t>
            </a:r>
          </a:p>
          <a:p>
            <a:r>
              <a:rPr lang="az-Latn-AZ" sz="2000" b="1" i="1" dirty="0" smtClean="0">
                <a:solidFill>
                  <a:srgbClr val="CC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Oğuz ellərinin keşikçisi Bəkil bu gün də vətənin, torpağın bütövlüyü uğrunda yağı düşmənlə ölüm-dirim döyüşündədir.</a:t>
            </a:r>
          </a:p>
          <a:p>
            <a:r>
              <a:rPr lang="az-Latn-AZ" sz="2000" b="1" i="1" dirty="0" smtClean="0">
                <a:solidFill>
                  <a:srgbClr val="CC99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Poemanın bu günkü məktəblilər tərəfindən oxunması üçün latın qrafikası ilə təkrar nəşr olunmasını arzu edərdik.</a:t>
            </a:r>
            <a:endParaRPr lang="ru-RU" sz="2000" b="1" i="1" dirty="0">
              <a:solidFill>
                <a:srgbClr val="CC99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7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36711"/>
            <a:ext cx="2664296" cy="4329481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916832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İii...Aaa : nağıl. – Bakı : Şirvannər, 2014. – 55 s.</a:t>
            </a:r>
          </a:p>
          <a:p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maraqlı nağılda Eşşəklə Şirin dialoqunda yazıçı sanki zamanənin problemlərini çözələyir. </a:t>
            </a:r>
            <a:endParaRPr lang="ru-RU" b="1" i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3"/>
    </mc:Choice>
    <mc:Fallback xmlns="">
      <p:transition spd="slow" advTm="1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6795" y="260648"/>
            <a:ext cx="328614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1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Qəşəm Isabəylinin işlədiyi və tərcümə etdiyi nağıllar :</a:t>
            </a:r>
          </a:p>
          <a:p>
            <a:endParaRPr lang="az-Latn-AZ" sz="2000" b="1" i="1" dirty="0" smtClean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1600" b="1" i="1" dirty="0" smtClean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Nağıl-nağıl məkanı : Q. </a:t>
            </a:r>
          </a:p>
          <a:p>
            <a:r>
              <a:rPr lang="az-Latn-AZ" sz="1600" b="1" i="1" dirty="0" smtClean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İsabəylinin tərcüməsində dünya xalqlarının nağılları. – Bakı : Şirvannəşr, 2000. – 15 s.</a:t>
            </a:r>
          </a:p>
          <a:p>
            <a:endParaRPr lang="az-Latn-AZ" sz="1600" b="1" i="1" dirty="0" smtClean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1600" b="1" i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Nağıl-nağıl məkanı. – Bakı : Şirvannəşr, 1998. – 16 s.</a:t>
            </a:r>
          </a:p>
          <a:p>
            <a:r>
              <a:rPr lang="az-Latn-AZ" sz="1600" b="1" i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Kitaba Dağıstan, kalmık, yapon, monqol və s. xalqların nağılları daxil edilmişdir.</a:t>
            </a:r>
            <a:endParaRPr lang="ru-RU" sz="1600" b="1" i="1" dirty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az-Latn-AZ" sz="1600" b="1" i="1" dirty="0" smtClean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1600" b="1" i="1" dirty="0" smtClean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Sehrli tütək : nağıllar. – Bakı : Şirvannəşr, 2000. – 15 s.</a:t>
            </a:r>
          </a:p>
          <a:p>
            <a:r>
              <a:rPr lang="az-Latn-AZ" sz="1600" b="1" i="1" dirty="0" smtClean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Kitabda ibtidai sinif şagirdləri üçün nağıllar toplanmışdır. Bu nağılları Qəşəm İsabəyli toplamış, uşaqlar üçün işləmiş və bir çoxunu başqa dillərdən tərcümə etmişdir.</a:t>
            </a:r>
          </a:p>
          <a:p>
            <a:endParaRPr lang="az-Latn-AZ" sz="1600" b="1" i="1" dirty="0" smtClean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29450">
            <a:off x="978054" y="326539"/>
            <a:ext cx="1943910" cy="2565373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416035">
            <a:off x="1764572" y="2373139"/>
            <a:ext cx="1986348" cy="2840275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983">
            <a:off x="3285928" y="1158490"/>
            <a:ext cx="1877266" cy="2939914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advTm="34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000253"/>
            <a:ext cx="2324676" cy="367633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268760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Nənəm təkdi. – Bakı : Şirvannəşr, 2008. – 84 s.</a:t>
            </a:r>
          </a:p>
          <a:p>
            <a:r>
              <a:rPr lang="az-Latn-AZ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Kitabda ömrün mənasını səhərin gözü açılmamışdan ta gün batanacan gündəlik ruzisini qazanmaq üçün çalışmaqda, üz ağlığını, baş ucalığını ocağını sönməyə qoymamaqda, oğul-uşağa həyan olmaqda görən və könül rahatlığını ocaq başında tapmış nənələrimizə bənzəyən bir nənədən söz açılır.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5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4"/>
    </mc:Choice>
    <mc:Fallback xmlns="">
      <p:transition spd="slow" advTm="2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8064" y="1628800"/>
            <a:ext cx="35719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i="1" dirty="0" smtClean="0">
                <a:solidFill>
                  <a:srgbClr val="000099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Samur at minir. – Bakı : Şirvannəşr, 2006. – 38 s.</a:t>
            </a:r>
          </a:p>
          <a:p>
            <a:r>
              <a:rPr lang="az-Latn-AZ" sz="2400" i="1" dirty="0" smtClean="0">
                <a:solidFill>
                  <a:srgbClr val="000099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Kitabda müəllifin kiçikyaşlı uşaqlar üçün yazdığı heka-yələri toplanmışdır</a:t>
            </a:r>
            <a:r>
              <a:rPr lang="az-Latn-AZ" sz="2800" b="1" dirty="0" smtClean="0">
                <a:solidFill>
                  <a:srgbClr val="000099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0099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260649"/>
            <a:ext cx="331236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10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880321" cy="4779496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716016" y="1268760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Üüü... : nağıl. – Bakı : Şirvannəşr, 2000. – 64 s.</a:t>
            </a:r>
          </a:p>
          <a:p>
            <a:r>
              <a:rPr lang="az-Latn-A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nağıl valideynlərinin qoyduğu adla yanaşı, ağlayıb özünə Üüü adı qazanmış bir qızın başına gələn maraqlı, şirin və bir az da gülməli əhvalatlardan ibarətdir.</a:t>
            </a:r>
          </a:p>
          <a:p>
            <a:r>
              <a:rPr lang="az-Latn-A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Əziz oxucu, bu kitabı əlinə alsan, bir də oxuyub qurtaranda yerə qoyacaqsan. Və görəcəksən ki, qəlbinə işıq düşüb, özün də nağıl demək istəyirsən.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1"/>
    </mc:Choice>
    <mc:Fallback xmlns="">
      <p:transition spd="slow" advTm="2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232" y="2571744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Məlumat-biblioqrafiya şöbəsi</a:t>
            </a:r>
          </a:p>
          <a:p>
            <a:endParaRPr lang="az-Latn-AZ" sz="2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Tərtib edəni :                                        Əhmədova S.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71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48680"/>
            <a:ext cx="7128792" cy="5112568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3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988"/>
    </mc:Choice>
    <mc:Fallback xmlns="">
      <p:transition advTm="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-243408"/>
            <a:ext cx="50977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z-Latn-AZ" sz="2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SALAM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Bu söz də bəxşiş olsun,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Sən də qat öz va</a:t>
            </a:r>
            <a:r>
              <a:rPr lang="en-US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ına;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Qəşəm İsabəylidən 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Balaca dostlarına...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Hə qoçağım, durma, ha,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Ay əllərin var olsun!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Həmişə aldıqların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Nübar kitablar olsun!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İnanmağım gəlməyir,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Düzü gözümə, vallah!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Bu sənmisən, əlində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Kitabımdır... Ma-şal-lah!?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Maşallah kamalına,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A hünərli, a səyli!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Bu kitab, bu da ki, sən,</a:t>
            </a:r>
          </a:p>
          <a:p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	Bu da mən – </a:t>
            </a:r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İSABƏYLİ</a:t>
            </a:r>
            <a:r>
              <a:rPr lang="az-Latn-AZ" sz="2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313"/>
    </mc:Choice>
    <mc:Fallback xmlns="">
      <p:transition advTm="223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2051288" cy="309634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03140"/>
            <a:ext cx="2304256" cy="3398068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580112" y="2204864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Aclıq dərsi = The lesson of Hanger. – Bakı : Şirvannəşr, 2014. – 16 s.</a:t>
            </a:r>
          </a:p>
          <a:p>
            <a:endParaRPr lang="az-Latn-AZ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Xocalı qaçqını 10 yaşlı  Elat aclığın nə olduğunu müəlliməsinə və sinif yoldaşlarına anladır və həyatında ilk dəfə dərsindən «əla» qiymət alır.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7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678"/>
    </mc:Choice>
    <mc:Fallback xmlns="">
      <p:transition advTm="1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720840"/>
            <a:ext cx="3458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9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az-Latn-AZ" sz="2000" b="1" i="1" dirty="0" smtClean="0">
                <a:solidFill>
                  <a:srgbClr val="000099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 külək, nə əsirsən? – Bakı : Şirvannəşr, 2004. – 51 s.</a:t>
            </a:r>
          </a:p>
          <a:p>
            <a:endParaRPr lang="az-Latn-AZ" sz="2000" b="1" i="1" dirty="0" smtClean="0">
              <a:solidFill>
                <a:srgbClr val="000099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az-Latn-AZ" sz="2000" b="1" i="1" dirty="0" smtClean="0">
                <a:solidFill>
                  <a:srgbClr val="000099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Kitabda şairin uşaqlar üçün yazdığı şeirlər toplanıb. Bu şeirlərdən uşaqlar çox şey öyrənə bilərlər. </a:t>
            </a:r>
            <a:endParaRPr lang="ru-RU" sz="2000" b="1" i="1" dirty="0">
              <a:solidFill>
                <a:srgbClr val="000099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4664"/>
            <a:ext cx="2943221" cy="4944612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869"/>
    </mc:Choice>
    <mc:Fallback xmlns="">
      <p:transition advTm="1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285728"/>
            <a:ext cx="30718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Külək</a:t>
            </a:r>
          </a:p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Ay külək, nə əsirsən?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Əsməsəm, olmaram mən.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Olmağının xeyri var?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Xeyri var ki, varam mən!</a:t>
            </a:r>
          </a:p>
          <a:p>
            <a:pPr>
              <a:buFontTx/>
              <a:buChar char="-"/>
            </a:pPr>
            <a:endParaRPr lang="az-Latn-AZ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Qışda nə xeyrin var, hə?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Qışda yağış, qaram mən.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Yazda bə? 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Ağacları</a:t>
            </a:r>
          </a:p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Oyadan nübaram mən.</a:t>
            </a:r>
          </a:p>
          <a:p>
            <a:pPr>
              <a:buFontTx/>
              <a:buChar char="-"/>
            </a:pPr>
            <a:endParaRPr lang="az-Latn-AZ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Yayda nəsən, ay dəli?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Yaydamı... Baharam mən.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Payızda bəs?</a:t>
            </a:r>
          </a:p>
          <a:p>
            <a:pPr>
              <a:buFontTx/>
              <a:buChar char="-"/>
            </a:pPr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Payızda</a:t>
            </a:r>
          </a:p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Aşıb-daşan varam mən;</a:t>
            </a:r>
          </a:p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Bağça dolu xəzələm,</a:t>
            </a:r>
          </a:p>
          <a:p>
            <a:r>
              <a:rPr lang="az-Latn-AZ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Budaq dolu baram mən!</a:t>
            </a:r>
          </a:p>
          <a:p>
            <a:endParaRPr lang="ru-RU" sz="20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676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2656"/>
            <a:ext cx="3312368" cy="518457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552" y="162880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 cücələrlə məşhur Oğrubaşı Qara Pişiyin ölüm-dirim savaşı : nağıl. – Bakı : Şirvannəşr, 2015. – 31 s.</a:t>
            </a:r>
          </a:p>
          <a:p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Beynəlxalq </a:t>
            </a:r>
            <a:r>
              <a:rPr lang="az-Latn-AZ" b="1" i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Andersen Fəxri </a:t>
            </a:r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Diplomu laureatı olan yazıçı </a:t>
            </a:r>
            <a:r>
              <a:rPr lang="az-Latn-AZ" b="1" i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</a:t>
            </a:r>
            <a:r>
              <a:rPr lang="az-Latn-AZ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dəfə uşaqların görüşünə yeni bir nağılla gəlib. Əminik ki, uşaqlar bu nağılı böyük maraqla oxuyacaqlar.</a:t>
            </a:r>
            <a:endParaRPr lang="ru-RU" b="1" i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8"/>
    </mc:Choice>
    <mc:Fallback xmlns="">
      <p:transition spd="slow" advTm="1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2928958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27984" y="1484784"/>
            <a:ext cx="37153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Cin : povest-nağıl. – Bakı: Şur ; Cik-Cik, 1993. – 32 s.</a:t>
            </a:r>
          </a:p>
          <a:p>
            <a:r>
              <a:rPr lang="az-Latn-AZ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Folklor əsasında yazılmış bu nağıl-povest kiçik yaşlı məktəblilər üçün nəzərdə tutulmuşdur. Əsər rus və ingilis dillərinə tərcümə olunmuş və nəşr  edilmişdir.</a:t>
            </a:r>
            <a:r>
              <a:rPr lang="az-Latn-AZ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nağıl-povestə </a:t>
            </a:r>
            <a:r>
              <a:rPr lang="az-Latn-AZ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görə </a:t>
            </a:r>
            <a:r>
              <a:rPr lang="az-Latn-AZ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yazıçı Beynəlxalq </a:t>
            </a:r>
            <a:r>
              <a:rPr lang="az-Latn-AZ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Andersen Fəxri Diplomuna layiq </a:t>
            </a:r>
            <a:r>
              <a:rPr lang="az-Latn-AZ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görülmüşdür. </a:t>
            </a:r>
            <a:endParaRPr lang="ru-RU" b="1" i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20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5906"/>
            <a:ext cx="3096344" cy="5013176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11560" y="1916832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000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Elnur, Əkil və onların başına gələnlər. – Bakı : Şirvannəşr, 2011. – 74 s.</a:t>
            </a:r>
          </a:p>
          <a:p>
            <a:r>
              <a:rPr lang="az-Latn-AZ" sz="2000" b="1" i="1" dirty="0" smtClean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kitab maraqlı, ibrətamiz, məzəli və əxlaqi keyfiyyətləri ilə uşaq ədəbiyyatı nümunəsidir. Şirin bir nağıl dili ilə qələmə alınmış bu əsər məktəbli balalar üçün sinifdənxaric oxu kimi nəzərdə tutulmuşdur.</a:t>
            </a:r>
            <a:endParaRPr lang="ru-RU" sz="2000" b="1" i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0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0"/>
    </mc:Choice>
    <mc:Fallback xmlns="">
      <p:transition spd="slow" advTm="2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5.7|7.3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780</TotalTime>
  <Words>705</Words>
  <Application>Microsoft Office PowerPoint</Application>
  <PresentationFormat>On-screen Show (4:3)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Impact</vt:lpstr>
      <vt:lpstr>Times New Roman</vt:lpstr>
      <vt:lpstr>Главное мероприятие</vt:lpstr>
      <vt:lpstr>BEYNƏLXALQ ANDERSEN FƏXRİ DİPLOMUNUN LAUREATI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Shakar Tagiyeva</cp:lastModifiedBy>
  <cp:revision>79</cp:revision>
  <dcterms:created xsi:type="dcterms:W3CDTF">2013-03-01T10:10:58Z</dcterms:created>
  <dcterms:modified xsi:type="dcterms:W3CDTF">2018-06-04T11:45:10Z</dcterms:modified>
</cp:coreProperties>
</file>